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3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4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5.xml" ContentType="application/vnd.openxmlformats-officedocument.presentationml.notesSl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notesSlides/notesSlide6.xml" ContentType="application/vnd.openxmlformats-officedocument.presentationml.notesSlide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notesSlides/notesSlide7.xml" ContentType="application/vnd.openxmlformats-officedocument.presentationml.notesSlide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notesSlides/notesSlide8.xml" ContentType="application/vnd.openxmlformats-officedocument.presentationml.notesSlide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notesSlides/notesSlide9.xml" ContentType="application/vnd.openxmlformats-officedocument.presentationml.notesSlide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notesSlides/notesSlide10.xml" ContentType="application/vnd.openxmlformats-officedocument.presentationml.notesSlide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notesSlides/notesSlide11.xml" ContentType="application/vnd.openxmlformats-officedocument.presentationml.notesSlide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notesSlides/notesSlide12.xml" ContentType="application/vnd.openxmlformats-officedocument.presentationml.notesSlide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notesSlides/notesSlide13.xml" ContentType="application/vnd.openxmlformats-officedocument.presentationml.notesSlide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notesSlides/notesSlide14.xml" ContentType="application/vnd.openxmlformats-officedocument.presentationml.notesSlide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notesSlides/notesSlide15.xml" ContentType="application/vnd.openxmlformats-officedocument.presentationml.notesSlide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notesSlides/notesSlide16.xml" ContentType="application/vnd.openxmlformats-officedocument.presentationml.notesSlide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notesSlides/notesSlide17.xml" ContentType="application/vnd.openxmlformats-officedocument.presentationml.notesSlide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notesSlides/notesSlide18.xml" ContentType="application/vnd.openxmlformats-officedocument.presentationml.notesSlide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notesSlides/notesSlide1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notesSlides/notesSlide20.xml" ContentType="application/vnd.openxmlformats-officedocument.presentationml.notesSlide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notesSlides/notesSlide21.xml" ContentType="application/vnd.openxmlformats-officedocument.presentationml.notesSlide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notesSlides/notesSlide22.xml" ContentType="application/vnd.openxmlformats-officedocument.presentationml.notesSlide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7" r:id="rId21"/>
    <p:sldId id="278" r:id="rId22"/>
    <p:sldId id="279" r:id="rId23"/>
    <p:sldId id="280" r:id="rId24"/>
  </p:sldIdLst>
  <p:sldSz cx="12098338" cy="6985000"/>
  <p:notesSz cx="6858000" cy="9144000"/>
  <p:defaultTextStyle>
    <a:defPPr>
      <a:defRPr lang="zh-CN"/>
    </a:defPPr>
    <a:lvl1pPr marL="0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0636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1273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31909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42545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53182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63818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74454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85091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744" y="-90"/>
      </p:cViewPr>
      <p:guideLst>
        <p:guide orient="horz" pos="2200"/>
        <p:guide pos="381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9B3CC9A-C028-4026-98B9-DCDA5385B8AC}" type="doc">
      <dgm:prSet loTypeId="urn:microsoft.com/office/officeart/2005/8/layout/hierarchy1#2" loCatId="hierarchy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281241D3-1685-4EAA-9EB8-24C0476F9500}" type="parTrans" cxnId="{50BBB3F2-F093-4CC9-831A-5BA936FB0497}">
      <dgm:prSet/>
      <dgm:spPr/>
      <dgm:t>
        <a:bodyPr/>
        <a:lstStyle/>
        <a:p>
          <a:endParaRPr lang="zh-CN" altLang="en-US"/>
        </a:p>
      </dgm:t>
    </dgm:pt>
    <dgm:pt modelId="{09A558BF-764F-4C78-BCA8-0B7A11AF2DF6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/>
            <a:t>比热容</a:t>
          </a:r>
        </a:p>
      </dgm:t>
    </dgm:pt>
    <dgm:pt modelId="{0EF6D731-F32B-4F49-9DD7-62F811CA00FC}" type="parTrans" cxnId="{AE0B6553-6D60-4E1A-973F-11C03AD733CA}">
      <dgm:prSet/>
      <dgm:spPr/>
      <dgm:t>
        <a:bodyPr/>
        <a:lstStyle/>
        <a:p>
          <a:endParaRPr lang="zh-CN" altLang="en-US"/>
        </a:p>
      </dgm:t>
    </dgm:pt>
    <dgm:pt modelId="{43BF0736-1E09-41B7-A283-5FA1D3E1D6C8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/>
            <a:t>比热容概念</a:t>
          </a:r>
        </a:p>
      </dgm:t>
    </dgm:pt>
    <dgm:pt modelId="{184D5D11-D6C5-4833-8D35-7C940BBDFDAC}" type="parTrans" cxnId="{E33A99FA-88FE-410A-9C86-D89D678284F6}">
      <dgm:prSet/>
      <dgm:spPr/>
      <dgm:t>
        <a:bodyPr/>
        <a:lstStyle/>
        <a:p>
          <a:endParaRPr/>
        </a:p>
      </dgm:t>
    </dgm:pt>
    <dgm:pt modelId="{4C52D6CE-20D9-4DD9-B8EF-3C0DD741D6A1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/>
            <a:t>表示物质吸热能力的物理量</a:t>
          </a:r>
        </a:p>
      </dgm:t>
    </dgm:pt>
    <dgm:pt modelId="{39E99B38-2663-4C9B-8F7F-142D5433C8DB}" type="sibTrans" cxnId="{E33A99FA-88FE-410A-9C86-D89D678284F6}">
      <dgm:prSet/>
      <dgm:spPr/>
      <dgm:t>
        <a:bodyPr/>
        <a:lstStyle/>
        <a:p>
          <a:endParaRPr/>
        </a:p>
      </dgm:t>
    </dgm:pt>
    <dgm:pt modelId="{73F58796-42A3-40B1-A0C5-DEE97F2C7AD9}" type="parTrans" cxnId="{C6E071E3-EC0A-455A-83A1-7F7ED9D392F9}">
      <dgm:prSet/>
      <dgm:spPr/>
      <dgm:t>
        <a:bodyPr/>
        <a:lstStyle/>
        <a:p>
          <a:endParaRPr/>
        </a:p>
      </dgm:t>
    </dgm:pt>
    <dgm:pt modelId="{CD8777CE-CFA6-4EF0-8304-59DD77DE5276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/>
            <a:t>比热容的应用</a:t>
          </a:r>
        </a:p>
      </dgm:t>
    </dgm:pt>
    <dgm:pt modelId="{030DDFCF-277A-441E-8ECC-0984FE2D74BC}" type="sibTrans" cxnId="{C6E071E3-EC0A-455A-83A1-7F7ED9D392F9}">
      <dgm:prSet/>
      <dgm:spPr/>
      <dgm:t>
        <a:bodyPr/>
        <a:lstStyle/>
        <a:p>
          <a:endParaRPr/>
        </a:p>
      </dgm:t>
    </dgm:pt>
    <dgm:pt modelId="{88BC7E74-14F0-41E9-81AF-3BED80B206B8}" type="sibTrans" cxnId="{AE0B6553-6D60-4E1A-973F-11C03AD733CA}">
      <dgm:prSet/>
      <dgm:spPr/>
      <dgm:t>
        <a:bodyPr/>
        <a:lstStyle/>
        <a:p>
          <a:endParaRPr lang="zh-CN" altLang="en-US"/>
        </a:p>
      </dgm:t>
    </dgm:pt>
    <dgm:pt modelId="{322CAE62-3619-4874-9DE9-E08E7F10A47A}" type="parTrans" cxnId="{E4FF7A65-2F34-4636-870D-D4E8793B757E}">
      <dgm:prSet/>
      <dgm:spPr/>
      <dgm:t>
        <a:bodyPr/>
        <a:lstStyle/>
        <a:p>
          <a:endParaRPr/>
        </a:p>
      </dgm:t>
    </dgm:pt>
    <dgm:pt modelId="{24827B20-4234-4B5A-B4D1-E6E9AEDCDB69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/>
            <a:t>比热容相关计算</a:t>
          </a:r>
        </a:p>
      </dgm:t>
    </dgm:pt>
    <dgm:pt modelId="{93A23E33-6F7C-4B8D-AD56-B41788E3F553}" type="parTrans" cxnId="{D6E3D21F-6B7D-4226-8DA7-EB9181F3DEF6}">
      <dgm:prSet/>
      <dgm:spPr/>
      <dgm:t>
        <a:bodyPr/>
        <a:lstStyle/>
        <a:p>
          <a:endParaRPr/>
        </a:p>
      </dgm:t>
    </dgm:pt>
    <dgm:pt modelId="{46733FD5-EFD2-4EAD-B909-D3565D5D32FC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/>
            <a:t>吸热公式</a:t>
          </a:r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altLang="zh-CN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rPr>
            <a:t>Q</a:t>
          </a:r>
          <a:r>
            <a:rPr baseline="-25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rPr>
            <a:t>吸</a:t>
          </a:r>
          <a:r>
            <a:rPr altLang="zh-CN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rPr>
            <a:t>=cm</a:t>
          </a:r>
          <a:r>
            <a:rPr lang="el-GR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rPr>
            <a:t>Δ</a:t>
          </a:r>
          <a:r>
            <a:rPr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rPr>
            <a:t>t</a:t>
          </a:r>
          <a:r>
            <a:rPr baseline="-25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rPr>
            <a:t>升 </a:t>
          </a:r>
          <a:endParaRPr lang="zh-CN" b="1"/>
        </a:p>
      </dgm:t>
    </dgm:pt>
    <dgm:pt modelId="{4DCB9C50-5697-4B58-AAF7-50460DE5E7D7}" type="sibTrans" cxnId="{D6E3D21F-6B7D-4226-8DA7-EB9181F3DEF6}">
      <dgm:prSet/>
      <dgm:spPr/>
      <dgm:t>
        <a:bodyPr/>
        <a:lstStyle/>
        <a:p>
          <a:endParaRPr/>
        </a:p>
      </dgm:t>
    </dgm:pt>
    <dgm:pt modelId="{97332249-AC3E-4B4F-AEC9-18E4C97BB509}" type="parTrans" cxnId="{0CDE9E31-9793-4C83-9BC4-66B23F7E09BE}">
      <dgm:prSet/>
      <dgm:spPr/>
      <dgm:t>
        <a:bodyPr/>
        <a:lstStyle/>
        <a:p>
          <a:endParaRPr/>
        </a:p>
      </dgm:t>
    </dgm:pt>
    <dgm:pt modelId="{83C7FDD0-9C8D-4D29-8BF5-9FD05429CEF0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/>
            <a:t>放热公式</a:t>
          </a:r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rPr>
            <a:t>Q</a:t>
          </a:r>
          <a:r>
            <a:rPr lang="zh-CN" altLang="en-US" baseline="-25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rPr>
            <a:t>放</a:t>
          </a:r>
          <a:r>
            <a:rPr lang="en-US" altLang="zh-CN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rPr>
            <a:t>=cm</a:t>
          </a:r>
          <a:r>
            <a:rPr lang="el-GR" altLang="zh-CN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rPr>
            <a:t>Δ</a:t>
          </a:r>
          <a:r>
            <a:rPr lang="en-US" altLang="zh-CN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rPr>
            <a:t>t</a:t>
          </a:r>
          <a:r>
            <a:rPr lang="zh-CN" altLang="en-US" baseline="-25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rPr>
            <a:t>降</a:t>
          </a:r>
          <a:endParaRPr lang="zh-CN" b="1"/>
        </a:p>
      </dgm:t>
    </dgm:pt>
    <dgm:pt modelId="{5EFD7154-6207-40FF-B4BA-42D30DC903B4}" type="sibTrans" cxnId="{0CDE9E31-9793-4C83-9BC4-66B23F7E09BE}">
      <dgm:prSet/>
      <dgm:spPr/>
      <dgm:t>
        <a:bodyPr/>
        <a:lstStyle/>
        <a:p>
          <a:endParaRPr/>
        </a:p>
      </dgm:t>
    </dgm:pt>
    <dgm:pt modelId="{7C115F55-CDC7-4C81-9C07-2D21B6EF0C54}" type="sibTrans" cxnId="{E4FF7A65-2F34-4636-870D-D4E8793B757E}">
      <dgm:prSet/>
      <dgm:spPr/>
      <dgm:t>
        <a:bodyPr/>
        <a:lstStyle/>
        <a:p>
          <a:endParaRPr/>
        </a:p>
      </dgm:t>
    </dgm:pt>
    <dgm:pt modelId="{D4FB3198-ACD8-4C0D-A0FB-5DDDFADB53EB}" type="sibTrans" cxnId="{50BBB3F2-F093-4CC9-831A-5BA936FB0497}">
      <dgm:prSet/>
      <dgm:spPr/>
      <dgm:t>
        <a:bodyPr/>
        <a:lstStyle/>
        <a:p>
          <a:endParaRPr lang="zh-CN" altLang="en-US"/>
        </a:p>
      </dgm:t>
    </dgm:pt>
    <dgm:pt modelId="{E71E033D-8CA7-4175-8712-DAADAEDD239F}" type="pres">
      <dgm:prSet presAssocID="{79B3CC9A-C028-4026-98B9-DCDA5385B8A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/>
        </a:p>
      </dgm:t>
    </dgm:pt>
    <dgm:pt modelId="{B54D03B9-42DB-4F61-8BBC-E06D9FBB7743}" type="pres">
      <dgm:prSet presAssocID="{09A558BF-764F-4C78-BCA8-0B7A11AF2DF6}" presName="hierRoot1" presStyleCnt="0"/>
      <dgm:spPr/>
      <dgm:t>
        <a:bodyPr/>
        <a:lstStyle/>
        <a:p>
          <a:endParaRPr/>
        </a:p>
      </dgm:t>
    </dgm:pt>
    <dgm:pt modelId="{1455EF1A-FA90-4860-9A92-72CB30D44881}" type="pres">
      <dgm:prSet presAssocID="{09A558BF-764F-4C78-BCA8-0B7A11AF2DF6}" presName="composite" presStyleCnt="0"/>
      <dgm:spPr/>
      <dgm:t>
        <a:bodyPr/>
        <a:lstStyle/>
        <a:p>
          <a:endParaRPr/>
        </a:p>
      </dgm:t>
    </dgm:pt>
    <dgm:pt modelId="{DF31DFE1-9878-4675-BEAC-07A2BF1F6D60}" type="pres">
      <dgm:prSet presAssocID="{09A558BF-764F-4C78-BCA8-0B7A11AF2DF6}" presName="background" presStyleLbl="node0" presStyleIdx="0" presStyleCnt="1"/>
      <dgm:spPr/>
      <dgm:t>
        <a:bodyPr/>
        <a:lstStyle/>
        <a:p>
          <a:endParaRPr/>
        </a:p>
      </dgm:t>
    </dgm:pt>
    <dgm:pt modelId="{286DB1CF-127A-459E-BA03-76501A5807C7}" type="pres">
      <dgm:prSet presAssocID="{09A558BF-764F-4C78-BCA8-0B7A11AF2DF6}" presName="text" presStyleLbl="fgAcc0" presStyleIdx="0" presStyleCnt="1" custLinFactNeighborX="-10273" custLinFactNeighborY="-9398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89197E65-2C05-4921-AA3E-C26DE767A32A}" type="pres">
      <dgm:prSet presAssocID="{09A558BF-764F-4C78-BCA8-0B7A11AF2DF6}" presName="hierChild2" presStyleCnt="0"/>
      <dgm:spPr/>
      <dgm:t>
        <a:bodyPr/>
        <a:lstStyle/>
        <a:p>
          <a:endParaRPr/>
        </a:p>
      </dgm:t>
    </dgm:pt>
    <dgm:pt modelId="{C5E3C3B1-5072-4F14-83A4-76BED92967B8}" type="pres">
      <dgm:prSet presAssocID="{0EF6D731-F32B-4F49-9DD7-62F811CA00FC}" presName="Name10" presStyleLbl="parChTrans1D2" presStyleIdx="0" presStyleCnt="2"/>
      <dgm:spPr/>
      <dgm:t>
        <a:bodyPr/>
        <a:lstStyle/>
        <a:p>
          <a:endParaRPr/>
        </a:p>
      </dgm:t>
    </dgm:pt>
    <dgm:pt modelId="{D6E20DA0-14B7-454E-88FE-2DCC77AEBB96}" type="pres">
      <dgm:prSet presAssocID="{43BF0736-1E09-41B7-A283-5FA1D3E1D6C8}" presName="hierRoot2" presStyleCnt="0"/>
      <dgm:spPr/>
      <dgm:t>
        <a:bodyPr/>
        <a:lstStyle/>
        <a:p>
          <a:endParaRPr/>
        </a:p>
      </dgm:t>
    </dgm:pt>
    <dgm:pt modelId="{89FD3885-75BB-427B-B5D7-8504B05F178D}" type="pres">
      <dgm:prSet presAssocID="{43BF0736-1E09-41B7-A283-5FA1D3E1D6C8}" presName="composite2" presStyleCnt="0"/>
      <dgm:spPr/>
      <dgm:t>
        <a:bodyPr/>
        <a:lstStyle/>
        <a:p>
          <a:endParaRPr/>
        </a:p>
      </dgm:t>
    </dgm:pt>
    <dgm:pt modelId="{F34CF80D-7301-4A40-9127-814F2E3BC444}" type="pres">
      <dgm:prSet presAssocID="{43BF0736-1E09-41B7-A283-5FA1D3E1D6C8}" presName="background2" presStyleLbl="node2" presStyleIdx="0" presStyleCnt="2"/>
      <dgm:spPr/>
      <dgm:t>
        <a:bodyPr/>
        <a:lstStyle/>
        <a:p>
          <a:endParaRPr/>
        </a:p>
      </dgm:t>
    </dgm:pt>
    <dgm:pt modelId="{6A8B838F-C874-412E-A80E-43C51E450414}" type="pres">
      <dgm:prSet presAssocID="{43BF0736-1E09-41B7-A283-5FA1D3E1D6C8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04C9F432-3901-4591-A167-EC5942025797}" type="pres">
      <dgm:prSet presAssocID="{43BF0736-1E09-41B7-A283-5FA1D3E1D6C8}" presName="hierChild3" presStyleCnt="0"/>
      <dgm:spPr/>
      <dgm:t>
        <a:bodyPr/>
        <a:lstStyle/>
        <a:p>
          <a:endParaRPr/>
        </a:p>
      </dgm:t>
    </dgm:pt>
    <dgm:pt modelId="{65047DB9-0447-4CB9-A766-7A58641057CD}" type="pres">
      <dgm:prSet presAssocID="{184D5D11-D6C5-4833-8D35-7C940BBDFDAC}" presName="Name17" presStyleLbl="parChTrans1D3" presStyleIdx="0" presStyleCnt="4"/>
      <dgm:spPr/>
      <dgm:t>
        <a:bodyPr/>
        <a:lstStyle/>
        <a:p>
          <a:endParaRPr/>
        </a:p>
      </dgm:t>
    </dgm:pt>
    <dgm:pt modelId="{A04CAD8D-4A5B-40F7-8BAB-A64E218BF15F}" type="pres">
      <dgm:prSet presAssocID="{4C52D6CE-20D9-4DD9-B8EF-3C0DD741D6A1}" presName="hierRoot3" presStyleCnt="0"/>
      <dgm:spPr/>
      <dgm:t>
        <a:bodyPr/>
        <a:lstStyle/>
        <a:p>
          <a:endParaRPr/>
        </a:p>
      </dgm:t>
    </dgm:pt>
    <dgm:pt modelId="{413BFB6E-D64C-4E9C-881F-493752C6E00A}" type="pres">
      <dgm:prSet presAssocID="{4C52D6CE-20D9-4DD9-B8EF-3C0DD741D6A1}" presName="composite3" presStyleCnt="0"/>
      <dgm:spPr/>
      <dgm:t>
        <a:bodyPr/>
        <a:lstStyle/>
        <a:p>
          <a:endParaRPr/>
        </a:p>
      </dgm:t>
    </dgm:pt>
    <dgm:pt modelId="{5AD90F8E-6E0A-47FD-A9BF-0B5A384964D3}" type="pres">
      <dgm:prSet presAssocID="{4C52D6CE-20D9-4DD9-B8EF-3C0DD741D6A1}" presName="background3" presStyleLbl="node3" presStyleIdx="0" presStyleCnt="4"/>
      <dgm:spPr/>
      <dgm:t>
        <a:bodyPr/>
        <a:lstStyle/>
        <a:p>
          <a:endParaRPr/>
        </a:p>
      </dgm:t>
    </dgm:pt>
    <dgm:pt modelId="{A1341292-0D94-4DA9-ADFD-AEA859B39967}" type="pres">
      <dgm:prSet presAssocID="{4C52D6CE-20D9-4DD9-B8EF-3C0DD741D6A1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4B2138A5-0B1B-4795-B69F-19874D2746FD}" type="pres">
      <dgm:prSet presAssocID="{4C52D6CE-20D9-4DD9-B8EF-3C0DD741D6A1}" presName="hierChild4" presStyleCnt="0"/>
      <dgm:spPr/>
      <dgm:t>
        <a:bodyPr/>
        <a:lstStyle/>
        <a:p>
          <a:endParaRPr/>
        </a:p>
      </dgm:t>
    </dgm:pt>
    <dgm:pt modelId="{5FFEF3AE-1CE3-4A06-AB24-68A105D31488}" type="pres">
      <dgm:prSet presAssocID="{73F58796-42A3-40B1-A0C5-DEE97F2C7AD9}" presName="Name17" presStyleLbl="parChTrans1D3" presStyleIdx="1" presStyleCnt="4"/>
      <dgm:spPr/>
      <dgm:t>
        <a:bodyPr/>
        <a:lstStyle/>
        <a:p>
          <a:endParaRPr/>
        </a:p>
      </dgm:t>
    </dgm:pt>
    <dgm:pt modelId="{14C01E1B-3EE9-4F7E-BA9C-F27880AC3F23}" type="pres">
      <dgm:prSet presAssocID="{CD8777CE-CFA6-4EF0-8304-59DD77DE5276}" presName="hierRoot3" presStyleCnt="0"/>
      <dgm:spPr/>
      <dgm:t>
        <a:bodyPr/>
        <a:lstStyle/>
        <a:p>
          <a:endParaRPr/>
        </a:p>
      </dgm:t>
    </dgm:pt>
    <dgm:pt modelId="{CD10ED3E-34AA-4251-BCAE-8AD0014FC696}" type="pres">
      <dgm:prSet presAssocID="{CD8777CE-CFA6-4EF0-8304-59DD77DE5276}" presName="composite3" presStyleCnt="0"/>
      <dgm:spPr/>
      <dgm:t>
        <a:bodyPr/>
        <a:lstStyle/>
        <a:p>
          <a:endParaRPr/>
        </a:p>
      </dgm:t>
    </dgm:pt>
    <dgm:pt modelId="{3D2D12D2-2A5F-4B4C-9AB1-FA91F867B635}" type="pres">
      <dgm:prSet presAssocID="{CD8777CE-CFA6-4EF0-8304-59DD77DE5276}" presName="background3" presStyleLbl="node3" presStyleIdx="1" presStyleCnt="4"/>
      <dgm:spPr/>
      <dgm:t>
        <a:bodyPr/>
        <a:lstStyle/>
        <a:p>
          <a:endParaRPr/>
        </a:p>
      </dgm:t>
    </dgm:pt>
    <dgm:pt modelId="{1B8978C2-C3D5-41CB-A2E8-354F2644FF99}" type="pres">
      <dgm:prSet presAssocID="{CD8777CE-CFA6-4EF0-8304-59DD77DE5276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A7DD822D-6284-4AEA-BCF5-517DBF0D6D31}" type="pres">
      <dgm:prSet presAssocID="{CD8777CE-CFA6-4EF0-8304-59DD77DE5276}" presName="hierChild4" presStyleCnt="0"/>
      <dgm:spPr/>
      <dgm:t>
        <a:bodyPr/>
        <a:lstStyle/>
        <a:p>
          <a:endParaRPr/>
        </a:p>
      </dgm:t>
    </dgm:pt>
    <dgm:pt modelId="{50E3DE7A-AD8C-4033-B2D2-A7A70C2642A1}" type="pres">
      <dgm:prSet presAssocID="{322CAE62-3619-4874-9DE9-E08E7F10A47A}" presName="Name10" presStyleLbl="parChTrans1D2" presStyleIdx="1" presStyleCnt="2"/>
      <dgm:spPr/>
      <dgm:t>
        <a:bodyPr/>
        <a:lstStyle/>
        <a:p>
          <a:endParaRPr/>
        </a:p>
      </dgm:t>
    </dgm:pt>
    <dgm:pt modelId="{58160EAA-9C27-47CF-9B5B-1A555D797E14}" type="pres">
      <dgm:prSet presAssocID="{24827B20-4234-4B5A-B4D1-E6E9AEDCDB69}" presName="hierRoot2" presStyleCnt="0"/>
      <dgm:spPr/>
      <dgm:t>
        <a:bodyPr/>
        <a:lstStyle/>
        <a:p>
          <a:endParaRPr/>
        </a:p>
      </dgm:t>
    </dgm:pt>
    <dgm:pt modelId="{F5D07E3E-1E4B-43DD-AEA8-EE12AC1A576E}" type="pres">
      <dgm:prSet presAssocID="{24827B20-4234-4B5A-B4D1-E6E9AEDCDB69}" presName="composite2" presStyleCnt="0"/>
      <dgm:spPr/>
      <dgm:t>
        <a:bodyPr/>
        <a:lstStyle/>
        <a:p>
          <a:endParaRPr/>
        </a:p>
      </dgm:t>
    </dgm:pt>
    <dgm:pt modelId="{50F6D297-DE22-4F4B-B01B-AF31E828ED27}" type="pres">
      <dgm:prSet presAssocID="{24827B20-4234-4B5A-B4D1-E6E9AEDCDB69}" presName="background2" presStyleLbl="node2" presStyleIdx="1" presStyleCnt="2"/>
      <dgm:spPr/>
      <dgm:t>
        <a:bodyPr/>
        <a:lstStyle/>
        <a:p>
          <a:endParaRPr/>
        </a:p>
      </dgm:t>
    </dgm:pt>
    <dgm:pt modelId="{50CFE71A-273D-4132-85B4-F8D5C5BD6E29}" type="pres">
      <dgm:prSet presAssocID="{24827B20-4234-4B5A-B4D1-E6E9AEDCDB69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6A1491B9-D5C1-4A03-8C3F-B04344BBA4AC}" type="pres">
      <dgm:prSet presAssocID="{24827B20-4234-4B5A-B4D1-E6E9AEDCDB69}" presName="hierChild3" presStyleCnt="0"/>
      <dgm:spPr/>
      <dgm:t>
        <a:bodyPr/>
        <a:lstStyle/>
        <a:p>
          <a:endParaRPr/>
        </a:p>
      </dgm:t>
    </dgm:pt>
    <dgm:pt modelId="{B0F25A15-6096-4CE7-B416-0B01B07AD905}" type="pres">
      <dgm:prSet presAssocID="{93A23E33-6F7C-4B8D-AD56-B41788E3F553}" presName="Name17" presStyleLbl="parChTrans1D3" presStyleIdx="2" presStyleCnt="4"/>
      <dgm:spPr/>
      <dgm:t>
        <a:bodyPr/>
        <a:lstStyle/>
        <a:p>
          <a:endParaRPr/>
        </a:p>
      </dgm:t>
    </dgm:pt>
    <dgm:pt modelId="{4A85E249-C200-402D-BE7D-05CF74911AFA}" type="pres">
      <dgm:prSet presAssocID="{46733FD5-EFD2-4EAD-B909-D3565D5D32FC}" presName="hierRoot3" presStyleCnt="0"/>
      <dgm:spPr/>
      <dgm:t>
        <a:bodyPr/>
        <a:lstStyle/>
        <a:p>
          <a:endParaRPr/>
        </a:p>
      </dgm:t>
    </dgm:pt>
    <dgm:pt modelId="{2CCE39FC-7088-48BA-832D-D31CCCC7D364}" type="pres">
      <dgm:prSet presAssocID="{46733FD5-EFD2-4EAD-B909-D3565D5D32FC}" presName="composite3" presStyleCnt="0"/>
      <dgm:spPr/>
      <dgm:t>
        <a:bodyPr/>
        <a:lstStyle/>
        <a:p>
          <a:endParaRPr/>
        </a:p>
      </dgm:t>
    </dgm:pt>
    <dgm:pt modelId="{EAF6B3C4-345D-4349-986D-844F2BD2F007}" type="pres">
      <dgm:prSet presAssocID="{46733FD5-EFD2-4EAD-B909-D3565D5D32FC}" presName="background3" presStyleLbl="node3" presStyleIdx="2" presStyleCnt="4"/>
      <dgm:spPr/>
      <dgm:t>
        <a:bodyPr/>
        <a:lstStyle/>
        <a:p>
          <a:endParaRPr/>
        </a:p>
      </dgm:t>
    </dgm:pt>
    <dgm:pt modelId="{7796C7FD-1ADE-4394-87AE-D09535E29859}" type="pres">
      <dgm:prSet presAssocID="{46733FD5-EFD2-4EAD-B909-D3565D5D32FC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8959A623-9DE7-4C48-8FC7-6C318CA76224}" type="pres">
      <dgm:prSet presAssocID="{46733FD5-EFD2-4EAD-B909-D3565D5D32FC}" presName="hierChild4" presStyleCnt="0"/>
      <dgm:spPr/>
      <dgm:t>
        <a:bodyPr/>
        <a:lstStyle/>
        <a:p>
          <a:endParaRPr/>
        </a:p>
      </dgm:t>
    </dgm:pt>
    <dgm:pt modelId="{3442B3B7-50A1-4CC4-846A-D2DE699F422A}" type="pres">
      <dgm:prSet presAssocID="{97332249-AC3E-4B4F-AEC9-18E4C97BB509}" presName="Name17" presStyleLbl="parChTrans1D3" presStyleIdx="3" presStyleCnt="4"/>
      <dgm:spPr/>
      <dgm:t>
        <a:bodyPr/>
        <a:lstStyle/>
        <a:p>
          <a:endParaRPr/>
        </a:p>
      </dgm:t>
    </dgm:pt>
    <dgm:pt modelId="{2D71890A-1A36-4BD7-A711-3F0C8BF33EA3}" type="pres">
      <dgm:prSet presAssocID="{83C7FDD0-9C8D-4D29-8BF5-9FD05429CEF0}" presName="hierRoot3" presStyleCnt="0"/>
      <dgm:spPr/>
      <dgm:t>
        <a:bodyPr/>
        <a:lstStyle/>
        <a:p>
          <a:endParaRPr/>
        </a:p>
      </dgm:t>
    </dgm:pt>
    <dgm:pt modelId="{A4E43739-994F-4F61-B1D7-9B1058EDAB4A}" type="pres">
      <dgm:prSet presAssocID="{83C7FDD0-9C8D-4D29-8BF5-9FD05429CEF0}" presName="composite3" presStyleCnt="0"/>
      <dgm:spPr/>
      <dgm:t>
        <a:bodyPr/>
        <a:lstStyle/>
        <a:p>
          <a:endParaRPr/>
        </a:p>
      </dgm:t>
    </dgm:pt>
    <dgm:pt modelId="{A44D7C7D-518E-436D-A84C-AC779EED8767}" type="pres">
      <dgm:prSet presAssocID="{83C7FDD0-9C8D-4D29-8BF5-9FD05429CEF0}" presName="background3" presStyleLbl="node3" presStyleIdx="3" presStyleCnt="4"/>
      <dgm:spPr/>
      <dgm:t>
        <a:bodyPr/>
        <a:lstStyle/>
        <a:p>
          <a:endParaRPr/>
        </a:p>
      </dgm:t>
    </dgm:pt>
    <dgm:pt modelId="{D687B341-52C1-4591-919C-E21A16CAFA24}" type="pres">
      <dgm:prSet presAssocID="{83C7FDD0-9C8D-4D29-8BF5-9FD05429CEF0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35669B46-A368-4352-963E-FE8999EC2B5E}" type="pres">
      <dgm:prSet presAssocID="{83C7FDD0-9C8D-4D29-8BF5-9FD05429CEF0}" presName="hierChild4" presStyleCnt="0"/>
      <dgm:spPr/>
      <dgm:t>
        <a:bodyPr/>
        <a:lstStyle/>
        <a:p>
          <a:endParaRPr/>
        </a:p>
      </dgm:t>
    </dgm:pt>
  </dgm:ptLst>
  <dgm:cxnLst>
    <dgm:cxn modelId="{D6E3D21F-6B7D-4226-8DA7-EB9181F3DEF6}" srcId="{24827B20-4234-4B5A-B4D1-E6E9AEDCDB69}" destId="{46733FD5-EFD2-4EAD-B909-D3565D5D32FC}" srcOrd="0" destOrd="0" parTransId="{93A23E33-6F7C-4B8D-AD56-B41788E3F553}" sibTransId="{4DCB9C50-5697-4B58-AAF7-50460DE5E7D7}"/>
    <dgm:cxn modelId="{6CC3A661-B4BB-4BD1-9CEC-504A20F99AA9}" type="presOf" srcId="{322CAE62-3619-4874-9DE9-E08E7F10A47A}" destId="{50E3DE7A-AD8C-4033-B2D2-A7A70C2642A1}" srcOrd="0" destOrd="0" presId="urn:microsoft.com/office/officeart/2005/8/layout/hierarchy1#2"/>
    <dgm:cxn modelId="{44191A64-C2B8-4B94-82CD-1750EFD43B9C}" type="presOf" srcId="{4C52D6CE-20D9-4DD9-B8EF-3C0DD741D6A1}" destId="{A1341292-0D94-4DA9-ADFD-AEA859B39967}" srcOrd="0" destOrd="0" presId="urn:microsoft.com/office/officeart/2005/8/layout/hierarchy1#2"/>
    <dgm:cxn modelId="{50BBB3F2-F093-4CC9-831A-5BA936FB0497}" srcId="{79B3CC9A-C028-4026-98B9-DCDA5385B8AC}" destId="{09A558BF-764F-4C78-BCA8-0B7A11AF2DF6}" srcOrd="0" destOrd="0" parTransId="{281241D3-1685-4EAA-9EB8-24C0476F9500}" sibTransId="{D4FB3198-ACD8-4C0D-A0FB-5DDDFADB53EB}"/>
    <dgm:cxn modelId="{0CDE9E31-9793-4C83-9BC4-66B23F7E09BE}" srcId="{24827B20-4234-4B5A-B4D1-E6E9AEDCDB69}" destId="{83C7FDD0-9C8D-4D29-8BF5-9FD05429CEF0}" srcOrd="1" destOrd="0" parTransId="{97332249-AC3E-4B4F-AEC9-18E4C97BB509}" sibTransId="{5EFD7154-6207-40FF-B4BA-42D30DC903B4}"/>
    <dgm:cxn modelId="{AE0B6553-6D60-4E1A-973F-11C03AD733CA}" srcId="{09A558BF-764F-4C78-BCA8-0B7A11AF2DF6}" destId="{43BF0736-1E09-41B7-A283-5FA1D3E1D6C8}" srcOrd="0" destOrd="0" parTransId="{0EF6D731-F32B-4F49-9DD7-62F811CA00FC}" sibTransId="{88BC7E74-14F0-41E9-81AF-3BED80B206B8}"/>
    <dgm:cxn modelId="{B3FAEF9F-9083-4A3E-8D4D-CBB663E759CB}" type="presOf" srcId="{CD8777CE-CFA6-4EF0-8304-59DD77DE5276}" destId="{1B8978C2-C3D5-41CB-A2E8-354F2644FF99}" srcOrd="0" destOrd="0" presId="urn:microsoft.com/office/officeart/2005/8/layout/hierarchy1#2"/>
    <dgm:cxn modelId="{AB463A23-496A-4838-9AA5-08877949EF9B}" type="presOf" srcId="{73F58796-42A3-40B1-A0C5-DEE97F2C7AD9}" destId="{5FFEF3AE-1CE3-4A06-AB24-68A105D31488}" srcOrd="0" destOrd="0" presId="urn:microsoft.com/office/officeart/2005/8/layout/hierarchy1#2"/>
    <dgm:cxn modelId="{106D7999-D698-41DD-B361-BF8503055FE5}" type="presOf" srcId="{93A23E33-6F7C-4B8D-AD56-B41788E3F553}" destId="{B0F25A15-6096-4CE7-B416-0B01B07AD905}" srcOrd="0" destOrd="0" presId="urn:microsoft.com/office/officeart/2005/8/layout/hierarchy1#2"/>
    <dgm:cxn modelId="{E4FF7A65-2F34-4636-870D-D4E8793B757E}" srcId="{09A558BF-764F-4C78-BCA8-0B7A11AF2DF6}" destId="{24827B20-4234-4B5A-B4D1-E6E9AEDCDB69}" srcOrd="1" destOrd="0" parTransId="{322CAE62-3619-4874-9DE9-E08E7F10A47A}" sibTransId="{7C115F55-CDC7-4C81-9C07-2D21B6EF0C54}"/>
    <dgm:cxn modelId="{E3A2FDE6-6591-414F-BEE7-27CBD39E7DB2}" type="presOf" srcId="{0EF6D731-F32B-4F49-9DD7-62F811CA00FC}" destId="{C5E3C3B1-5072-4F14-83A4-76BED92967B8}" srcOrd="0" destOrd="0" presId="urn:microsoft.com/office/officeart/2005/8/layout/hierarchy1#2"/>
    <dgm:cxn modelId="{7DBAB626-0B99-4F08-A47A-A5072F442C5A}" type="presOf" srcId="{83C7FDD0-9C8D-4D29-8BF5-9FD05429CEF0}" destId="{D687B341-52C1-4591-919C-E21A16CAFA24}" srcOrd="0" destOrd="0" presId="urn:microsoft.com/office/officeart/2005/8/layout/hierarchy1#2"/>
    <dgm:cxn modelId="{C6E071E3-EC0A-455A-83A1-7F7ED9D392F9}" srcId="{43BF0736-1E09-41B7-A283-5FA1D3E1D6C8}" destId="{CD8777CE-CFA6-4EF0-8304-59DD77DE5276}" srcOrd="1" destOrd="0" parTransId="{73F58796-42A3-40B1-A0C5-DEE97F2C7AD9}" sibTransId="{030DDFCF-277A-441E-8ECC-0984FE2D74BC}"/>
    <dgm:cxn modelId="{031F36F4-0649-4228-BE0D-3939718A4932}" type="presOf" srcId="{24827B20-4234-4B5A-B4D1-E6E9AEDCDB69}" destId="{50CFE71A-273D-4132-85B4-F8D5C5BD6E29}" srcOrd="0" destOrd="0" presId="urn:microsoft.com/office/officeart/2005/8/layout/hierarchy1#2"/>
    <dgm:cxn modelId="{88992568-E1AA-4807-96D2-B6E337838758}" type="presOf" srcId="{43BF0736-1E09-41B7-A283-5FA1D3E1D6C8}" destId="{6A8B838F-C874-412E-A80E-43C51E450414}" srcOrd="0" destOrd="0" presId="urn:microsoft.com/office/officeart/2005/8/layout/hierarchy1#2"/>
    <dgm:cxn modelId="{DD3C89D4-6704-4863-A2B3-5C66CD42A631}" type="presOf" srcId="{184D5D11-D6C5-4833-8D35-7C940BBDFDAC}" destId="{65047DB9-0447-4CB9-A766-7A58641057CD}" srcOrd="0" destOrd="0" presId="urn:microsoft.com/office/officeart/2005/8/layout/hierarchy1#2"/>
    <dgm:cxn modelId="{FA9077FD-53BB-4D46-8035-BAF716A36260}" type="presOf" srcId="{97332249-AC3E-4B4F-AEC9-18E4C97BB509}" destId="{3442B3B7-50A1-4CC4-846A-D2DE699F422A}" srcOrd="0" destOrd="0" presId="urn:microsoft.com/office/officeart/2005/8/layout/hierarchy1#2"/>
    <dgm:cxn modelId="{60FD3330-0E8E-4BF5-97A3-30C8C9ADCEEF}" type="presOf" srcId="{46733FD5-EFD2-4EAD-B909-D3565D5D32FC}" destId="{7796C7FD-1ADE-4394-87AE-D09535E29859}" srcOrd="0" destOrd="0" presId="urn:microsoft.com/office/officeart/2005/8/layout/hierarchy1#2"/>
    <dgm:cxn modelId="{E33A99FA-88FE-410A-9C86-D89D678284F6}" srcId="{43BF0736-1E09-41B7-A283-5FA1D3E1D6C8}" destId="{4C52D6CE-20D9-4DD9-B8EF-3C0DD741D6A1}" srcOrd="0" destOrd="0" parTransId="{184D5D11-D6C5-4833-8D35-7C940BBDFDAC}" sibTransId="{39E99B38-2663-4C9B-8F7F-142D5433C8DB}"/>
    <dgm:cxn modelId="{1791A083-F4F1-4C64-9AB5-A57CE52FD0BF}" type="presOf" srcId="{79B3CC9A-C028-4026-98B9-DCDA5385B8AC}" destId="{E71E033D-8CA7-4175-8712-DAADAEDD239F}" srcOrd="0" destOrd="0" presId="urn:microsoft.com/office/officeart/2005/8/layout/hierarchy1#2"/>
    <dgm:cxn modelId="{9C8E7489-3D65-44C4-AE21-30E345A624AD}" type="presOf" srcId="{09A558BF-764F-4C78-BCA8-0B7A11AF2DF6}" destId="{286DB1CF-127A-459E-BA03-76501A5807C7}" srcOrd="0" destOrd="0" presId="urn:microsoft.com/office/officeart/2005/8/layout/hierarchy1#2"/>
    <dgm:cxn modelId="{4DEA1215-37DA-4C07-AFF2-75494D2CDFD3}" type="presParOf" srcId="{E71E033D-8CA7-4175-8712-DAADAEDD239F}" destId="{B54D03B9-42DB-4F61-8BBC-E06D9FBB7743}" srcOrd="0" destOrd="0" presId="urn:microsoft.com/office/officeart/2005/8/layout/hierarchy1#2"/>
    <dgm:cxn modelId="{713B2290-111E-4F2A-BD46-0B70AB1FF08A}" type="presParOf" srcId="{B54D03B9-42DB-4F61-8BBC-E06D9FBB7743}" destId="{1455EF1A-FA90-4860-9A92-72CB30D44881}" srcOrd="0" destOrd="0" presId="urn:microsoft.com/office/officeart/2005/8/layout/hierarchy1#2"/>
    <dgm:cxn modelId="{26CC8833-BBAD-406B-9061-37A3DD00ABDB}" type="presParOf" srcId="{1455EF1A-FA90-4860-9A92-72CB30D44881}" destId="{DF31DFE1-9878-4675-BEAC-07A2BF1F6D60}" srcOrd="0" destOrd="0" presId="urn:microsoft.com/office/officeart/2005/8/layout/hierarchy1#2"/>
    <dgm:cxn modelId="{7D1C4D97-B4CF-448B-A5EA-F8473338DA2C}" type="presParOf" srcId="{1455EF1A-FA90-4860-9A92-72CB30D44881}" destId="{286DB1CF-127A-459E-BA03-76501A5807C7}" srcOrd="1" destOrd="0" presId="urn:microsoft.com/office/officeart/2005/8/layout/hierarchy1#2"/>
    <dgm:cxn modelId="{3B85CA4E-0E06-40CF-821B-4B3A572FD2B8}" type="presParOf" srcId="{B54D03B9-42DB-4F61-8BBC-E06D9FBB7743}" destId="{89197E65-2C05-4921-AA3E-C26DE767A32A}" srcOrd="1" destOrd="0" presId="urn:microsoft.com/office/officeart/2005/8/layout/hierarchy1#2"/>
    <dgm:cxn modelId="{089E285B-8DB5-4A19-8206-D6EF4799248F}" type="presParOf" srcId="{89197E65-2C05-4921-AA3E-C26DE767A32A}" destId="{C5E3C3B1-5072-4F14-83A4-76BED92967B8}" srcOrd="0" destOrd="0" presId="urn:microsoft.com/office/officeart/2005/8/layout/hierarchy1#2"/>
    <dgm:cxn modelId="{F7338A09-DF28-42E9-967B-E5F09A0DAF46}" type="presParOf" srcId="{89197E65-2C05-4921-AA3E-C26DE767A32A}" destId="{D6E20DA0-14B7-454E-88FE-2DCC77AEBB96}" srcOrd="1" destOrd="0" presId="urn:microsoft.com/office/officeart/2005/8/layout/hierarchy1#2"/>
    <dgm:cxn modelId="{599462B3-3339-4479-869A-DF3E3CADF3F8}" type="presParOf" srcId="{D6E20DA0-14B7-454E-88FE-2DCC77AEBB96}" destId="{89FD3885-75BB-427B-B5D7-8504B05F178D}" srcOrd="0" destOrd="0" presId="urn:microsoft.com/office/officeart/2005/8/layout/hierarchy1#2"/>
    <dgm:cxn modelId="{64785A97-5B6A-4F28-8F09-B52013B7F6C1}" type="presParOf" srcId="{89FD3885-75BB-427B-B5D7-8504B05F178D}" destId="{F34CF80D-7301-4A40-9127-814F2E3BC444}" srcOrd="0" destOrd="0" presId="urn:microsoft.com/office/officeart/2005/8/layout/hierarchy1#2"/>
    <dgm:cxn modelId="{73E18E46-A479-41BB-AF0A-2384636662E3}" type="presParOf" srcId="{89FD3885-75BB-427B-B5D7-8504B05F178D}" destId="{6A8B838F-C874-412E-A80E-43C51E450414}" srcOrd="1" destOrd="0" presId="urn:microsoft.com/office/officeart/2005/8/layout/hierarchy1#2"/>
    <dgm:cxn modelId="{089AB51A-F17B-4696-8AD0-D2FA874A073A}" type="presParOf" srcId="{D6E20DA0-14B7-454E-88FE-2DCC77AEBB96}" destId="{04C9F432-3901-4591-A167-EC5942025797}" srcOrd="1" destOrd="0" presId="urn:microsoft.com/office/officeart/2005/8/layout/hierarchy1#2"/>
    <dgm:cxn modelId="{9D17BBDB-04D4-440D-AF90-5756A28C30FB}" type="presParOf" srcId="{04C9F432-3901-4591-A167-EC5942025797}" destId="{65047DB9-0447-4CB9-A766-7A58641057CD}" srcOrd="0" destOrd="0" presId="urn:microsoft.com/office/officeart/2005/8/layout/hierarchy1#2"/>
    <dgm:cxn modelId="{AFF743AA-B129-466E-97E0-9130F0246E61}" type="presParOf" srcId="{04C9F432-3901-4591-A167-EC5942025797}" destId="{A04CAD8D-4A5B-40F7-8BAB-A64E218BF15F}" srcOrd="1" destOrd="0" presId="urn:microsoft.com/office/officeart/2005/8/layout/hierarchy1#2"/>
    <dgm:cxn modelId="{E7385E18-9B26-490B-88A1-CCA0F731BB73}" type="presParOf" srcId="{A04CAD8D-4A5B-40F7-8BAB-A64E218BF15F}" destId="{413BFB6E-D64C-4E9C-881F-493752C6E00A}" srcOrd="0" destOrd="0" presId="urn:microsoft.com/office/officeart/2005/8/layout/hierarchy1#2"/>
    <dgm:cxn modelId="{D1B58D05-C1DF-42BE-98D6-1B7AA9300863}" type="presParOf" srcId="{413BFB6E-D64C-4E9C-881F-493752C6E00A}" destId="{5AD90F8E-6E0A-47FD-A9BF-0B5A384964D3}" srcOrd="0" destOrd="0" presId="urn:microsoft.com/office/officeart/2005/8/layout/hierarchy1#2"/>
    <dgm:cxn modelId="{A2F01F91-FCF7-4265-97A8-434AE51982E0}" type="presParOf" srcId="{413BFB6E-D64C-4E9C-881F-493752C6E00A}" destId="{A1341292-0D94-4DA9-ADFD-AEA859B39967}" srcOrd="1" destOrd="0" presId="urn:microsoft.com/office/officeart/2005/8/layout/hierarchy1#2"/>
    <dgm:cxn modelId="{F8C1A26B-030A-4769-99EC-49C069193049}" type="presParOf" srcId="{A04CAD8D-4A5B-40F7-8BAB-A64E218BF15F}" destId="{4B2138A5-0B1B-4795-B69F-19874D2746FD}" srcOrd="1" destOrd="0" presId="urn:microsoft.com/office/officeart/2005/8/layout/hierarchy1#2"/>
    <dgm:cxn modelId="{88FFB4BD-EE44-43A6-A256-A6E025D04888}" type="presParOf" srcId="{04C9F432-3901-4591-A167-EC5942025797}" destId="{5FFEF3AE-1CE3-4A06-AB24-68A105D31488}" srcOrd="2" destOrd="0" presId="urn:microsoft.com/office/officeart/2005/8/layout/hierarchy1#2"/>
    <dgm:cxn modelId="{FA7B8BB5-3AEE-4817-8211-BFA32281BEFC}" type="presParOf" srcId="{04C9F432-3901-4591-A167-EC5942025797}" destId="{14C01E1B-3EE9-4F7E-BA9C-F27880AC3F23}" srcOrd="3" destOrd="0" presId="urn:microsoft.com/office/officeart/2005/8/layout/hierarchy1#2"/>
    <dgm:cxn modelId="{AA909F30-100B-464E-80EF-D82544B44AE9}" type="presParOf" srcId="{14C01E1B-3EE9-4F7E-BA9C-F27880AC3F23}" destId="{CD10ED3E-34AA-4251-BCAE-8AD0014FC696}" srcOrd="0" destOrd="0" presId="urn:microsoft.com/office/officeart/2005/8/layout/hierarchy1#2"/>
    <dgm:cxn modelId="{EE3F8336-24DB-4CD6-8184-5920A0EBECCA}" type="presParOf" srcId="{CD10ED3E-34AA-4251-BCAE-8AD0014FC696}" destId="{3D2D12D2-2A5F-4B4C-9AB1-FA91F867B635}" srcOrd="0" destOrd="0" presId="urn:microsoft.com/office/officeart/2005/8/layout/hierarchy1#2"/>
    <dgm:cxn modelId="{60BFAA29-FC80-4FB4-8BF2-ECFB64E3DFE3}" type="presParOf" srcId="{CD10ED3E-34AA-4251-BCAE-8AD0014FC696}" destId="{1B8978C2-C3D5-41CB-A2E8-354F2644FF99}" srcOrd="1" destOrd="0" presId="urn:microsoft.com/office/officeart/2005/8/layout/hierarchy1#2"/>
    <dgm:cxn modelId="{A77A7448-CA4C-453F-A4F4-44E2C1C82108}" type="presParOf" srcId="{14C01E1B-3EE9-4F7E-BA9C-F27880AC3F23}" destId="{A7DD822D-6284-4AEA-BCF5-517DBF0D6D31}" srcOrd="1" destOrd="0" presId="urn:microsoft.com/office/officeart/2005/8/layout/hierarchy1#2"/>
    <dgm:cxn modelId="{9F950CE5-C2A9-4424-85F6-9146A3B60360}" type="presParOf" srcId="{89197E65-2C05-4921-AA3E-C26DE767A32A}" destId="{50E3DE7A-AD8C-4033-B2D2-A7A70C2642A1}" srcOrd="2" destOrd="0" presId="urn:microsoft.com/office/officeart/2005/8/layout/hierarchy1#2"/>
    <dgm:cxn modelId="{C4167FC7-95E2-49E3-8D5E-797752AA0E2F}" type="presParOf" srcId="{89197E65-2C05-4921-AA3E-C26DE767A32A}" destId="{58160EAA-9C27-47CF-9B5B-1A555D797E14}" srcOrd="3" destOrd="0" presId="urn:microsoft.com/office/officeart/2005/8/layout/hierarchy1#2"/>
    <dgm:cxn modelId="{7804F37C-E95C-41B1-99F1-18A4F501A5E0}" type="presParOf" srcId="{58160EAA-9C27-47CF-9B5B-1A555D797E14}" destId="{F5D07E3E-1E4B-43DD-AEA8-EE12AC1A576E}" srcOrd="0" destOrd="0" presId="urn:microsoft.com/office/officeart/2005/8/layout/hierarchy1#2"/>
    <dgm:cxn modelId="{E08B26BC-22AC-4D51-B315-91A1CCAAEFED}" type="presParOf" srcId="{F5D07E3E-1E4B-43DD-AEA8-EE12AC1A576E}" destId="{50F6D297-DE22-4F4B-B01B-AF31E828ED27}" srcOrd="0" destOrd="0" presId="urn:microsoft.com/office/officeart/2005/8/layout/hierarchy1#2"/>
    <dgm:cxn modelId="{368992E4-3F79-41B6-82CC-04514E75EA29}" type="presParOf" srcId="{F5D07E3E-1E4B-43DD-AEA8-EE12AC1A576E}" destId="{50CFE71A-273D-4132-85B4-F8D5C5BD6E29}" srcOrd="1" destOrd="0" presId="urn:microsoft.com/office/officeart/2005/8/layout/hierarchy1#2"/>
    <dgm:cxn modelId="{0EA180C3-9FF4-4A8A-B4FB-F2400896F054}" type="presParOf" srcId="{58160EAA-9C27-47CF-9B5B-1A555D797E14}" destId="{6A1491B9-D5C1-4A03-8C3F-B04344BBA4AC}" srcOrd="1" destOrd="0" presId="urn:microsoft.com/office/officeart/2005/8/layout/hierarchy1#2"/>
    <dgm:cxn modelId="{668E4626-8966-4F89-BBC9-9B88B6A508B3}" type="presParOf" srcId="{6A1491B9-D5C1-4A03-8C3F-B04344BBA4AC}" destId="{B0F25A15-6096-4CE7-B416-0B01B07AD905}" srcOrd="0" destOrd="0" presId="urn:microsoft.com/office/officeart/2005/8/layout/hierarchy1#2"/>
    <dgm:cxn modelId="{FF72EFB1-0CF9-4254-A9AC-E7A0C527A65A}" type="presParOf" srcId="{6A1491B9-D5C1-4A03-8C3F-B04344BBA4AC}" destId="{4A85E249-C200-402D-BE7D-05CF74911AFA}" srcOrd="1" destOrd="0" presId="urn:microsoft.com/office/officeart/2005/8/layout/hierarchy1#2"/>
    <dgm:cxn modelId="{A4803418-60CB-464D-A40D-B6E367745DAC}" type="presParOf" srcId="{4A85E249-C200-402D-BE7D-05CF74911AFA}" destId="{2CCE39FC-7088-48BA-832D-D31CCCC7D364}" srcOrd="0" destOrd="0" presId="urn:microsoft.com/office/officeart/2005/8/layout/hierarchy1#2"/>
    <dgm:cxn modelId="{E7C59194-2087-4E74-BECE-C2B8F9CA519E}" type="presParOf" srcId="{2CCE39FC-7088-48BA-832D-D31CCCC7D364}" destId="{EAF6B3C4-345D-4349-986D-844F2BD2F007}" srcOrd="0" destOrd="0" presId="urn:microsoft.com/office/officeart/2005/8/layout/hierarchy1#2"/>
    <dgm:cxn modelId="{AEFF68E4-4519-46CA-B459-90727E587BC3}" type="presParOf" srcId="{2CCE39FC-7088-48BA-832D-D31CCCC7D364}" destId="{7796C7FD-1ADE-4394-87AE-D09535E29859}" srcOrd="1" destOrd="0" presId="urn:microsoft.com/office/officeart/2005/8/layout/hierarchy1#2"/>
    <dgm:cxn modelId="{96B7C7F6-FA91-4AF9-B828-18723DB1542F}" type="presParOf" srcId="{4A85E249-C200-402D-BE7D-05CF74911AFA}" destId="{8959A623-9DE7-4C48-8FC7-6C318CA76224}" srcOrd="1" destOrd="0" presId="urn:microsoft.com/office/officeart/2005/8/layout/hierarchy1#2"/>
    <dgm:cxn modelId="{61D3BEF9-572C-4FD1-BED2-AE547BBDFE1B}" type="presParOf" srcId="{6A1491B9-D5C1-4A03-8C3F-B04344BBA4AC}" destId="{3442B3B7-50A1-4CC4-846A-D2DE699F422A}" srcOrd="2" destOrd="0" presId="urn:microsoft.com/office/officeart/2005/8/layout/hierarchy1#2"/>
    <dgm:cxn modelId="{CA2B2BC3-E247-490B-A4C6-6880724E370F}" type="presParOf" srcId="{6A1491B9-D5C1-4A03-8C3F-B04344BBA4AC}" destId="{2D71890A-1A36-4BD7-A711-3F0C8BF33EA3}" srcOrd="3" destOrd="0" presId="urn:microsoft.com/office/officeart/2005/8/layout/hierarchy1#2"/>
    <dgm:cxn modelId="{2FADE420-647C-4240-91BB-7A82A05F5EB4}" type="presParOf" srcId="{2D71890A-1A36-4BD7-A711-3F0C8BF33EA3}" destId="{A4E43739-994F-4F61-B1D7-9B1058EDAB4A}" srcOrd="0" destOrd="0" presId="urn:microsoft.com/office/officeart/2005/8/layout/hierarchy1#2"/>
    <dgm:cxn modelId="{070E8172-8E0D-4444-95C9-6AB80F611A0D}" type="presParOf" srcId="{A4E43739-994F-4F61-B1D7-9B1058EDAB4A}" destId="{A44D7C7D-518E-436D-A84C-AC779EED8767}" srcOrd="0" destOrd="0" presId="urn:microsoft.com/office/officeart/2005/8/layout/hierarchy1#2"/>
    <dgm:cxn modelId="{1AB93D2C-85D3-48E0-9C12-1562C0045AA1}" type="presParOf" srcId="{A4E43739-994F-4F61-B1D7-9B1058EDAB4A}" destId="{D687B341-52C1-4591-919C-E21A16CAFA24}" srcOrd="1" destOrd="0" presId="urn:microsoft.com/office/officeart/2005/8/layout/hierarchy1#2"/>
    <dgm:cxn modelId="{30781C7A-EA66-45E6-8C01-D977F287FB5D}" type="presParOf" srcId="{2D71890A-1A36-4BD7-A711-3F0C8BF33EA3}" destId="{35669B46-A368-4352-963E-FE8999EC2B5E}" srcOrd="1" destOrd="0" presId="urn:microsoft.com/office/officeart/2005/8/layout/hierarchy1#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42B3B7-50A1-4CC4-846A-D2DE699F422A}">
      <dsp:nvSpPr>
        <dsp:cNvPr id="0" name=""/>
        <dsp:cNvSpPr/>
      </dsp:nvSpPr>
      <dsp:spPr>
        <a:xfrm>
          <a:off x="7012705" y="2946738"/>
          <a:ext cx="1153614" cy="5490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4138"/>
              </a:lnTo>
              <a:lnTo>
                <a:pt x="1153614" y="374138"/>
              </a:lnTo>
              <a:lnTo>
                <a:pt x="1153614" y="54901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F25A15-6096-4CE7-B416-0B01B07AD905}">
      <dsp:nvSpPr>
        <dsp:cNvPr id="0" name=""/>
        <dsp:cNvSpPr/>
      </dsp:nvSpPr>
      <dsp:spPr>
        <a:xfrm>
          <a:off x="5859090" y="2946738"/>
          <a:ext cx="1153614" cy="549015"/>
        </a:xfrm>
        <a:custGeom>
          <a:avLst/>
          <a:gdLst/>
          <a:ahLst/>
          <a:cxnLst/>
          <a:rect l="0" t="0" r="0" b="0"/>
          <a:pathLst>
            <a:path>
              <a:moveTo>
                <a:pt x="1153614" y="0"/>
              </a:moveTo>
              <a:lnTo>
                <a:pt x="1153614" y="374138"/>
              </a:lnTo>
              <a:lnTo>
                <a:pt x="0" y="374138"/>
              </a:lnTo>
              <a:lnTo>
                <a:pt x="0" y="54901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E3DE7A-AD8C-4033-B2D2-A7A70C2642A1}">
      <dsp:nvSpPr>
        <dsp:cNvPr id="0" name=""/>
        <dsp:cNvSpPr/>
      </dsp:nvSpPr>
      <dsp:spPr>
        <a:xfrm>
          <a:off x="4511548" y="1086357"/>
          <a:ext cx="2501156" cy="6616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6793"/>
              </a:lnTo>
              <a:lnTo>
                <a:pt x="2501156" y="486793"/>
              </a:lnTo>
              <a:lnTo>
                <a:pt x="2501156" y="66167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FEF3AE-1CE3-4A06-AB24-68A105D31488}">
      <dsp:nvSpPr>
        <dsp:cNvPr id="0" name=""/>
        <dsp:cNvSpPr/>
      </dsp:nvSpPr>
      <dsp:spPr>
        <a:xfrm>
          <a:off x="2398245" y="2946738"/>
          <a:ext cx="1153614" cy="5490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4138"/>
              </a:lnTo>
              <a:lnTo>
                <a:pt x="1153614" y="374138"/>
              </a:lnTo>
              <a:lnTo>
                <a:pt x="1153614" y="54901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047DB9-0447-4CB9-A766-7A58641057CD}">
      <dsp:nvSpPr>
        <dsp:cNvPr id="0" name=""/>
        <dsp:cNvSpPr/>
      </dsp:nvSpPr>
      <dsp:spPr>
        <a:xfrm>
          <a:off x="1244630" y="2946738"/>
          <a:ext cx="1153614" cy="549015"/>
        </a:xfrm>
        <a:custGeom>
          <a:avLst/>
          <a:gdLst/>
          <a:ahLst/>
          <a:cxnLst/>
          <a:rect l="0" t="0" r="0" b="0"/>
          <a:pathLst>
            <a:path>
              <a:moveTo>
                <a:pt x="1153614" y="0"/>
              </a:moveTo>
              <a:lnTo>
                <a:pt x="1153614" y="374138"/>
              </a:lnTo>
              <a:lnTo>
                <a:pt x="0" y="374138"/>
              </a:lnTo>
              <a:lnTo>
                <a:pt x="0" y="54901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E3C3B1-5072-4F14-83A4-76BED92967B8}">
      <dsp:nvSpPr>
        <dsp:cNvPr id="0" name=""/>
        <dsp:cNvSpPr/>
      </dsp:nvSpPr>
      <dsp:spPr>
        <a:xfrm>
          <a:off x="2398245" y="1086357"/>
          <a:ext cx="2113302" cy="661670"/>
        </a:xfrm>
        <a:custGeom>
          <a:avLst/>
          <a:gdLst/>
          <a:ahLst/>
          <a:cxnLst/>
          <a:rect l="0" t="0" r="0" b="0"/>
          <a:pathLst>
            <a:path>
              <a:moveTo>
                <a:pt x="2113302" y="0"/>
              </a:moveTo>
              <a:lnTo>
                <a:pt x="2113302" y="486793"/>
              </a:lnTo>
              <a:lnTo>
                <a:pt x="0" y="486793"/>
              </a:lnTo>
              <a:lnTo>
                <a:pt x="0" y="66167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31DFE1-9878-4675-BEAC-07A2BF1F6D60}">
      <dsp:nvSpPr>
        <dsp:cNvPr id="0" name=""/>
        <dsp:cNvSpPr/>
      </dsp:nvSpPr>
      <dsp:spPr>
        <a:xfrm>
          <a:off x="3567681" y="-112353"/>
          <a:ext cx="1887733" cy="11987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6DB1CF-127A-459E-BA03-76501A5807C7}">
      <dsp:nvSpPr>
        <dsp:cNvPr id="0" name=""/>
        <dsp:cNvSpPr/>
      </dsp:nvSpPr>
      <dsp:spPr>
        <a:xfrm>
          <a:off x="3777430" y="86907"/>
          <a:ext cx="1887733" cy="119871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/>
            <a:t>比热容</a:t>
          </a:r>
        </a:p>
      </dsp:txBody>
      <dsp:txXfrm>
        <a:off x="3812539" y="122016"/>
        <a:ext cx="1817515" cy="1128492"/>
      </dsp:txXfrm>
    </dsp:sp>
    <dsp:sp modelId="{F34CF80D-7301-4A40-9127-814F2E3BC444}">
      <dsp:nvSpPr>
        <dsp:cNvPr id="0" name=""/>
        <dsp:cNvSpPr/>
      </dsp:nvSpPr>
      <dsp:spPr>
        <a:xfrm>
          <a:off x="1454379" y="1748027"/>
          <a:ext cx="1887733" cy="11987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8B838F-C874-412E-A80E-43C51E450414}">
      <dsp:nvSpPr>
        <dsp:cNvPr id="0" name=""/>
        <dsp:cNvSpPr/>
      </dsp:nvSpPr>
      <dsp:spPr>
        <a:xfrm>
          <a:off x="1664127" y="1947288"/>
          <a:ext cx="1887733" cy="119871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100" b="1" kern="1200"/>
            <a:t>比热容概念</a:t>
          </a:r>
        </a:p>
      </dsp:txBody>
      <dsp:txXfrm>
        <a:off x="1699236" y="1982397"/>
        <a:ext cx="1817515" cy="1128492"/>
      </dsp:txXfrm>
    </dsp:sp>
    <dsp:sp modelId="{5AD90F8E-6E0A-47FD-A9BF-0B5A384964D3}">
      <dsp:nvSpPr>
        <dsp:cNvPr id="0" name=""/>
        <dsp:cNvSpPr/>
      </dsp:nvSpPr>
      <dsp:spPr>
        <a:xfrm>
          <a:off x="300764" y="3495754"/>
          <a:ext cx="1887733" cy="11987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341292-0D94-4DA9-ADFD-AEA859B39967}">
      <dsp:nvSpPr>
        <dsp:cNvPr id="0" name=""/>
        <dsp:cNvSpPr/>
      </dsp:nvSpPr>
      <dsp:spPr>
        <a:xfrm>
          <a:off x="510512" y="3695014"/>
          <a:ext cx="1887733" cy="119871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100" b="1" kern="1200"/>
            <a:t>表示物质吸热能力的物理量</a:t>
          </a:r>
        </a:p>
      </dsp:txBody>
      <dsp:txXfrm>
        <a:off x="545621" y="3730123"/>
        <a:ext cx="1817515" cy="1128492"/>
      </dsp:txXfrm>
    </dsp:sp>
    <dsp:sp modelId="{3D2D12D2-2A5F-4B4C-9AB1-FA91F867B635}">
      <dsp:nvSpPr>
        <dsp:cNvPr id="0" name=""/>
        <dsp:cNvSpPr/>
      </dsp:nvSpPr>
      <dsp:spPr>
        <a:xfrm>
          <a:off x="2607993" y="3495754"/>
          <a:ext cx="1887733" cy="11987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8978C2-C3D5-41CB-A2E8-354F2644FF99}">
      <dsp:nvSpPr>
        <dsp:cNvPr id="0" name=""/>
        <dsp:cNvSpPr/>
      </dsp:nvSpPr>
      <dsp:spPr>
        <a:xfrm>
          <a:off x="2817742" y="3695014"/>
          <a:ext cx="1887733" cy="119871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100" b="1" kern="1200"/>
            <a:t>比热容的应用</a:t>
          </a:r>
        </a:p>
      </dsp:txBody>
      <dsp:txXfrm>
        <a:off x="2852851" y="3730123"/>
        <a:ext cx="1817515" cy="1128492"/>
      </dsp:txXfrm>
    </dsp:sp>
    <dsp:sp modelId="{50F6D297-DE22-4F4B-B01B-AF31E828ED27}">
      <dsp:nvSpPr>
        <dsp:cNvPr id="0" name=""/>
        <dsp:cNvSpPr/>
      </dsp:nvSpPr>
      <dsp:spPr>
        <a:xfrm>
          <a:off x="6068838" y="1748027"/>
          <a:ext cx="1887733" cy="11987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CFE71A-273D-4132-85B4-F8D5C5BD6E29}">
      <dsp:nvSpPr>
        <dsp:cNvPr id="0" name=""/>
        <dsp:cNvSpPr/>
      </dsp:nvSpPr>
      <dsp:spPr>
        <a:xfrm>
          <a:off x="6278586" y="1947288"/>
          <a:ext cx="1887733" cy="119871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100" b="1" kern="1200"/>
            <a:t>比热容相关计算</a:t>
          </a:r>
        </a:p>
      </dsp:txBody>
      <dsp:txXfrm>
        <a:off x="6313695" y="1982397"/>
        <a:ext cx="1817515" cy="1128492"/>
      </dsp:txXfrm>
    </dsp:sp>
    <dsp:sp modelId="{EAF6B3C4-345D-4349-986D-844F2BD2F007}">
      <dsp:nvSpPr>
        <dsp:cNvPr id="0" name=""/>
        <dsp:cNvSpPr/>
      </dsp:nvSpPr>
      <dsp:spPr>
        <a:xfrm>
          <a:off x="4915223" y="3495754"/>
          <a:ext cx="1887733" cy="11987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96C7FD-1ADE-4394-87AE-D09535E29859}">
      <dsp:nvSpPr>
        <dsp:cNvPr id="0" name=""/>
        <dsp:cNvSpPr/>
      </dsp:nvSpPr>
      <dsp:spPr>
        <a:xfrm>
          <a:off x="5124971" y="3695014"/>
          <a:ext cx="1887733" cy="119871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100" b="1" kern="1200"/>
            <a:t>吸热公式</a:t>
          </a:r>
        </a:p>
        <a:p>
          <a:pPr lvl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altLang="zh-CN" sz="2100" kern="12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rPr>
            <a:t>Q</a:t>
          </a:r>
          <a:r>
            <a:rPr sz="2100" kern="1200" baseline="-25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rPr>
            <a:t>吸</a:t>
          </a:r>
          <a:r>
            <a:rPr altLang="zh-CN" sz="2100" kern="12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rPr>
            <a:t>=cm</a:t>
          </a:r>
          <a:r>
            <a:rPr lang="el-GR" sz="2100" kern="12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rPr>
            <a:t>Δ</a:t>
          </a:r>
          <a:r>
            <a:rPr sz="2100" kern="12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rPr>
            <a:t>t</a:t>
          </a:r>
          <a:r>
            <a:rPr sz="2100" kern="1200" baseline="-25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rPr>
            <a:t>升 </a:t>
          </a:r>
          <a:endParaRPr lang="zh-CN" sz="2100" b="1" kern="1200"/>
        </a:p>
      </dsp:txBody>
      <dsp:txXfrm>
        <a:off x="5160080" y="3730123"/>
        <a:ext cx="1817515" cy="1128492"/>
      </dsp:txXfrm>
    </dsp:sp>
    <dsp:sp modelId="{A44D7C7D-518E-436D-A84C-AC779EED8767}">
      <dsp:nvSpPr>
        <dsp:cNvPr id="0" name=""/>
        <dsp:cNvSpPr/>
      </dsp:nvSpPr>
      <dsp:spPr>
        <a:xfrm>
          <a:off x="7222453" y="3495754"/>
          <a:ext cx="1887733" cy="11987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87B341-52C1-4591-919C-E21A16CAFA24}">
      <dsp:nvSpPr>
        <dsp:cNvPr id="0" name=""/>
        <dsp:cNvSpPr/>
      </dsp:nvSpPr>
      <dsp:spPr>
        <a:xfrm>
          <a:off x="7432201" y="3695014"/>
          <a:ext cx="1887733" cy="119871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100" b="1" kern="1200"/>
            <a:t>放热公式</a:t>
          </a:r>
        </a:p>
        <a:p>
          <a:pPr lvl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100" kern="12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rPr>
            <a:t>Q</a:t>
          </a:r>
          <a:r>
            <a:rPr lang="zh-CN" altLang="en-US" sz="2100" kern="1200" baseline="-25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rPr>
            <a:t>放</a:t>
          </a:r>
          <a:r>
            <a:rPr lang="en-US" altLang="zh-CN" sz="2100" kern="12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rPr>
            <a:t>=cm</a:t>
          </a:r>
          <a:r>
            <a:rPr lang="el-GR" altLang="zh-CN" sz="2100" kern="12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rPr>
            <a:t>Δ</a:t>
          </a:r>
          <a:r>
            <a:rPr lang="en-US" altLang="zh-CN" sz="2100" kern="12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rPr>
            <a:t>t</a:t>
          </a:r>
          <a:r>
            <a:rPr lang="zh-CN" altLang="en-US" sz="2100" kern="1200" baseline="-25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rPr>
            <a:t>降</a:t>
          </a:r>
          <a:endParaRPr lang="zh-CN" sz="2100" b="1" kern="1200"/>
        </a:p>
      </dsp:txBody>
      <dsp:txXfrm>
        <a:off x="7467310" y="3730123"/>
        <a:ext cx="1817515" cy="11284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#2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srcNode" val="background"/>
                    <dgm:param type="dstNode" val="background2"/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tCtr"/>
                    <dgm:param type="bendPt" val="end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srcNode" val="background2"/>
                            <dgm:param type="dstNode" val="background3"/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srcNode" val="background3"/>
                                        <dgm:param type="dstNode" val="background4"/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gPts" val="bCtr"/>
                                        <dgm:param type="endPts" val="tCtr"/>
                                        <dgm:param type="bendPt" val="end"/>
                                      </dgm:alg>
                                    </dgm:if>
                                    <dgm:else name="Name26">
                                      <dgm:alg type="conn">
                                        <dgm:param type="srcNode" val="background4"/>
                                        <dgm:param type="dstNode" val="background4"/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gPts" val="bCtr"/>
                                        <dgm:param type="endPts" val="tCtr"/>
                                        <dgm:param type="bendPt" val="end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A52853-9B3C-4D6E-BD61-E2AB89643228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58788" y="685800"/>
            <a:ext cx="59404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6D9C7B-2691-4BCD-B350-0393ED736E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681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10636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21273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31909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42545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53182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63818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74454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85091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5" Type="http://schemas.openxmlformats.org/officeDocument/2006/relationships/slide" Target="../slides/slide11.xml"/><Relationship Id="rId4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5" Type="http://schemas.openxmlformats.org/officeDocument/2006/relationships/slide" Target="../slides/slide12.xml"/><Relationship Id="rId4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5" Type="http://schemas.openxmlformats.org/officeDocument/2006/relationships/slide" Target="../slides/slide13.xml"/><Relationship Id="rId4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35.xml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5" Type="http://schemas.openxmlformats.org/officeDocument/2006/relationships/slide" Target="../slides/slide14.xml"/><Relationship Id="rId4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43.xml"/><Relationship Id="rId2" Type="http://schemas.openxmlformats.org/officeDocument/2006/relationships/tags" Target="../tags/tag142.xml"/><Relationship Id="rId1" Type="http://schemas.openxmlformats.org/officeDocument/2006/relationships/tags" Target="../tags/tag141.xml"/><Relationship Id="rId5" Type="http://schemas.openxmlformats.org/officeDocument/2006/relationships/slide" Target="../slides/slide15.xml"/><Relationship Id="rId4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52.xml"/><Relationship Id="rId2" Type="http://schemas.openxmlformats.org/officeDocument/2006/relationships/tags" Target="../tags/tag151.xml"/><Relationship Id="rId1" Type="http://schemas.openxmlformats.org/officeDocument/2006/relationships/tags" Target="../tags/tag150.xml"/><Relationship Id="rId5" Type="http://schemas.openxmlformats.org/officeDocument/2006/relationships/slide" Target="../slides/slide16.xml"/><Relationship Id="rId4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61.xml"/><Relationship Id="rId2" Type="http://schemas.openxmlformats.org/officeDocument/2006/relationships/tags" Target="../tags/tag160.xml"/><Relationship Id="rId1" Type="http://schemas.openxmlformats.org/officeDocument/2006/relationships/tags" Target="../tags/tag159.xml"/><Relationship Id="rId5" Type="http://schemas.openxmlformats.org/officeDocument/2006/relationships/slide" Target="../slides/slide17.xml"/><Relationship Id="rId4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72.xml"/><Relationship Id="rId2" Type="http://schemas.openxmlformats.org/officeDocument/2006/relationships/tags" Target="../tags/tag171.xml"/><Relationship Id="rId1" Type="http://schemas.openxmlformats.org/officeDocument/2006/relationships/tags" Target="../tags/tag170.xml"/><Relationship Id="rId5" Type="http://schemas.openxmlformats.org/officeDocument/2006/relationships/slide" Target="../slides/slide18.xml"/><Relationship Id="rId4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82.xml"/><Relationship Id="rId2" Type="http://schemas.openxmlformats.org/officeDocument/2006/relationships/tags" Target="../tags/tag181.xml"/><Relationship Id="rId1" Type="http://schemas.openxmlformats.org/officeDocument/2006/relationships/tags" Target="../tags/tag180.xml"/><Relationship Id="rId5" Type="http://schemas.openxmlformats.org/officeDocument/2006/relationships/slide" Target="../slides/slide19.xml"/><Relationship Id="rId4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88.xml"/><Relationship Id="rId2" Type="http://schemas.openxmlformats.org/officeDocument/2006/relationships/tags" Target="../tags/tag187.xml"/><Relationship Id="rId1" Type="http://schemas.openxmlformats.org/officeDocument/2006/relationships/tags" Target="../tags/tag186.xml"/><Relationship Id="rId5" Type="http://schemas.openxmlformats.org/officeDocument/2006/relationships/slide" Target="../slides/slide20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slide" Target="../slides/slide3.xml"/><Relationship Id="rId4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94.xml"/><Relationship Id="rId2" Type="http://schemas.openxmlformats.org/officeDocument/2006/relationships/tags" Target="../tags/tag193.xml"/><Relationship Id="rId1" Type="http://schemas.openxmlformats.org/officeDocument/2006/relationships/tags" Target="../tags/tag192.xml"/><Relationship Id="rId5" Type="http://schemas.openxmlformats.org/officeDocument/2006/relationships/slide" Target="../slides/slide21.xml"/><Relationship Id="rId4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201.xml"/><Relationship Id="rId2" Type="http://schemas.openxmlformats.org/officeDocument/2006/relationships/tags" Target="../tags/tag200.xml"/><Relationship Id="rId1" Type="http://schemas.openxmlformats.org/officeDocument/2006/relationships/tags" Target="../tags/tag199.xml"/><Relationship Id="rId5" Type="http://schemas.openxmlformats.org/officeDocument/2006/relationships/slide" Target="../slides/slide22.xml"/><Relationship Id="rId4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208.xml"/><Relationship Id="rId2" Type="http://schemas.openxmlformats.org/officeDocument/2006/relationships/tags" Target="../tags/tag207.xml"/><Relationship Id="rId1" Type="http://schemas.openxmlformats.org/officeDocument/2006/relationships/tags" Target="../tags/tag206.xml"/><Relationship Id="rId5" Type="http://schemas.openxmlformats.org/officeDocument/2006/relationships/slide" Target="../slides/slide23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5" Type="http://schemas.openxmlformats.org/officeDocument/2006/relationships/slide" Target="../slides/slide4.xml"/><Relationship Id="rId4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5" Type="http://schemas.openxmlformats.org/officeDocument/2006/relationships/slide" Target="../slides/slide5.xml"/><Relationship Id="rId4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5" Type="http://schemas.openxmlformats.org/officeDocument/2006/relationships/slide" Target="../slides/slide6.xml"/><Relationship Id="rId4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5" Type="http://schemas.openxmlformats.org/officeDocument/2006/relationships/slide" Target="../slides/slide7.xml"/><Relationship Id="rId4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5" Type="http://schemas.openxmlformats.org/officeDocument/2006/relationships/slide" Target="../slides/slide8.xml"/><Relationship Id="rId4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5" Type="http://schemas.openxmlformats.org/officeDocument/2006/relationships/slide" Target="../slides/slide9.xml"/><Relationship Id="rId4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5" Type="http://schemas.openxmlformats.org/officeDocument/2006/relationships/slide" Target="../slides/slide10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8788" y="685800"/>
            <a:ext cx="59404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07376" y="2169878"/>
            <a:ext cx="10283587" cy="149724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14751" y="3958166"/>
            <a:ext cx="8468837" cy="17850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06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12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31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42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53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638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74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85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71295" y="279725"/>
            <a:ext cx="2722126" cy="59598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4917" y="279725"/>
            <a:ext cx="7964739" cy="59598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55685" y="4488511"/>
            <a:ext cx="10283587" cy="1387298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55685" y="2960541"/>
            <a:ext cx="10283587" cy="1527968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0636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2127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319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4254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5318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6381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744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8509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4917" y="1629835"/>
            <a:ext cx="5343433" cy="460977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49988" y="1629835"/>
            <a:ext cx="5343433" cy="460977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4917" y="1563541"/>
            <a:ext cx="5345534" cy="65161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636" indent="0">
              <a:buNone/>
              <a:defRPr sz="2700" b="1"/>
            </a:lvl2pPr>
            <a:lvl3pPr marL="1221273" indent="0">
              <a:buNone/>
              <a:defRPr sz="2400" b="1"/>
            </a:lvl3pPr>
            <a:lvl4pPr marL="1831909" indent="0">
              <a:buNone/>
              <a:defRPr sz="2100" b="1"/>
            </a:lvl4pPr>
            <a:lvl5pPr marL="2442545" indent="0">
              <a:buNone/>
              <a:defRPr sz="2100" b="1"/>
            </a:lvl5pPr>
            <a:lvl6pPr marL="3053182" indent="0">
              <a:buNone/>
              <a:defRPr sz="2100" b="1"/>
            </a:lvl6pPr>
            <a:lvl7pPr marL="3663818" indent="0">
              <a:buNone/>
              <a:defRPr sz="2100" b="1"/>
            </a:lvl7pPr>
            <a:lvl8pPr marL="4274454" indent="0">
              <a:buNone/>
              <a:defRPr sz="2100" b="1"/>
            </a:lvl8pPr>
            <a:lvl9pPr marL="4885091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4917" y="2215150"/>
            <a:ext cx="5345534" cy="402446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45790" y="1563541"/>
            <a:ext cx="5347633" cy="65161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636" indent="0">
              <a:buNone/>
              <a:defRPr sz="2700" b="1"/>
            </a:lvl2pPr>
            <a:lvl3pPr marL="1221273" indent="0">
              <a:buNone/>
              <a:defRPr sz="2400" b="1"/>
            </a:lvl3pPr>
            <a:lvl4pPr marL="1831909" indent="0">
              <a:buNone/>
              <a:defRPr sz="2100" b="1"/>
            </a:lvl4pPr>
            <a:lvl5pPr marL="2442545" indent="0">
              <a:buNone/>
              <a:defRPr sz="2100" b="1"/>
            </a:lvl5pPr>
            <a:lvl6pPr marL="3053182" indent="0">
              <a:buNone/>
              <a:defRPr sz="2100" b="1"/>
            </a:lvl6pPr>
            <a:lvl7pPr marL="3663818" indent="0">
              <a:buNone/>
              <a:defRPr sz="2100" b="1"/>
            </a:lvl7pPr>
            <a:lvl8pPr marL="4274454" indent="0">
              <a:buNone/>
              <a:defRPr sz="2100" b="1"/>
            </a:lvl8pPr>
            <a:lvl9pPr marL="4885091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45790" y="2215150"/>
            <a:ext cx="5347633" cy="402446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919" y="278106"/>
            <a:ext cx="3980270" cy="11835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30114" y="278108"/>
            <a:ext cx="6763307" cy="596150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4919" y="1461678"/>
            <a:ext cx="3980270" cy="4777934"/>
          </a:xfrm>
        </p:spPr>
        <p:txBody>
          <a:bodyPr/>
          <a:lstStyle>
            <a:lvl1pPr marL="0" indent="0">
              <a:buNone/>
              <a:defRPr sz="1900"/>
            </a:lvl1pPr>
            <a:lvl2pPr marL="610636" indent="0">
              <a:buNone/>
              <a:defRPr sz="1600"/>
            </a:lvl2pPr>
            <a:lvl3pPr marL="1221273" indent="0">
              <a:buNone/>
              <a:defRPr sz="1300"/>
            </a:lvl3pPr>
            <a:lvl4pPr marL="1831909" indent="0">
              <a:buNone/>
              <a:defRPr sz="1200"/>
            </a:lvl4pPr>
            <a:lvl5pPr marL="2442545" indent="0">
              <a:buNone/>
              <a:defRPr sz="1200"/>
            </a:lvl5pPr>
            <a:lvl6pPr marL="3053182" indent="0">
              <a:buNone/>
              <a:defRPr sz="1200"/>
            </a:lvl6pPr>
            <a:lvl7pPr marL="3663818" indent="0">
              <a:buNone/>
              <a:defRPr sz="1200"/>
            </a:lvl7pPr>
            <a:lvl8pPr marL="4274454" indent="0">
              <a:buNone/>
              <a:defRPr sz="1200"/>
            </a:lvl8pPr>
            <a:lvl9pPr marL="4885091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1359" y="4889500"/>
            <a:ext cx="7259003" cy="577234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71359" y="624122"/>
            <a:ext cx="7259003" cy="4191000"/>
          </a:xfrm>
        </p:spPr>
        <p:txBody>
          <a:bodyPr/>
          <a:lstStyle>
            <a:lvl1pPr marL="0" indent="0">
              <a:buNone/>
              <a:defRPr sz="4300"/>
            </a:lvl1pPr>
            <a:lvl2pPr marL="610636" indent="0">
              <a:buNone/>
              <a:defRPr sz="3700"/>
            </a:lvl2pPr>
            <a:lvl3pPr marL="1221273" indent="0">
              <a:buNone/>
              <a:defRPr sz="3200"/>
            </a:lvl3pPr>
            <a:lvl4pPr marL="1831909" indent="0">
              <a:buNone/>
              <a:defRPr sz="2700"/>
            </a:lvl4pPr>
            <a:lvl5pPr marL="2442545" indent="0">
              <a:buNone/>
              <a:defRPr sz="2700"/>
            </a:lvl5pPr>
            <a:lvl6pPr marL="3053182" indent="0">
              <a:buNone/>
              <a:defRPr sz="2700"/>
            </a:lvl6pPr>
            <a:lvl7pPr marL="3663818" indent="0">
              <a:buNone/>
              <a:defRPr sz="2700"/>
            </a:lvl7pPr>
            <a:lvl8pPr marL="4274454" indent="0">
              <a:buNone/>
              <a:defRPr sz="2700"/>
            </a:lvl8pPr>
            <a:lvl9pPr marL="4885091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71359" y="5466733"/>
            <a:ext cx="7259003" cy="819768"/>
          </a:xfrm>
        </p:spPr>
        <p:txBody>
          <a:bodyPr/>
          <a:lstStyle>
            <a:lvl1pPr marL="0" indent="0">
              <a:buNone/>
              <a:defRPr sz="1900"/>
            </a:lvl1pPr>
            <a:lvl2pPr marL="610636" indent="0">
              <a:buNone/>
              <a:defRPr sz="1600"/>
            </a:lvl2pPr>
            <a:lvl3pPr marL="1221273" indent="0">
              <a:buNone/>
              <a:defRPr sz="1300"/>
            </a:lvl3pPr>
            <a:lvl4pPr marL="1831909" indent="0">
              <a:buNone/>
              <a:defRPr sz="1200"/>
            </a:lvl4pPr>
            <a:lvl5pPr marL="2442545" indent="0">
              <a:buNone/>
              <a:defRPr sz="1200"/>
            </a:lvl5pPr>
            <a:lvl6pPr marL="3053182" indent="0">
              <a:buNone/>
              <a:defRPr sz="1200"/>
            </a:lvl6pPr>
            <a:lvl7pPr marL="3663818" indent="0">
              <a:buNone/>
              <a:defRPr sz="1200"/>
            </a:lvl7pPr>
            <a:lvl8pPr marL="4274454" indent="0">
              <a:buNone/>
              <a:defRPr sz="1200"/>
            </a:lvl8pPr>
            <a:lvl9pPr marL="4885091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4917" y="279724"/>
            <a:ext cx="10888504" cy="1164167"/>
          </a:xfrm>
          <a:prstGeom prst="rect">
            <a:avLst/>
          </a:prstGeom>
        </p:spPr>
        <p:txBody>
          <a:bodyPr vert="horz" lIns="122127" tIns="61064" rIns="122127" bIns="61064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4917" y="1629835"/>
            <a:ext cx="10888504" cy="4609777"/>
          </a:xfrm>
          <a:prstGeom prst="rect">
            <a:avLst/>
          </a:prstGeom>
        </p:spPr>
        <p:txBody>
          <a:bodyPr vert="horz" lIns="122127" tIns="61064" rIns="122127" bIns="61064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4917" y="6474061"/>
            <a:ext cx="2822946" cy="371887"/>
          </a:xfrm>
          <a:prstGeom prst="rect">
            <a:avLst/>
          </a:prstGeom>
        </p:spPr>
        <p:txBody>
          <a:bodyPr vert="horz" lIns="122127" tIns="61064" rIns="122127" bIns="61064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33599" y="6474061"/>
            <a:ext cx="3831140" cy="371887"/>
          </a:xfrm>
          <a:prstGeom prst="rect">
            <a:avLst/>
          </a:prstGeom>
        </p:spPr>
        <p:txBody>
          <a:bodyPr vert="horz" lIns="122127" tIns="61064" rIns="122127" bIns="61064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70475" y="6474061"/>
            <a:ext cx="2822946" cy="371887"/>
          </a:xfrm>
          <a:prstGeom prst="rect">
            <a:avLst/>
          </a:prstGeom>
        </p:spPr>
        <p:txBody>
          <a:bodyPr vert="horz" lIns="122127" tIns="61064" rIns="122127" bIns="61064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21273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977" indent="-457977" algn="l" defTabSz="1221273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2284" indent="-381648" algn="l" defTabSz="1221273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6591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7227" indent="-305318" algn="l" defTabSz="1221273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7863" indent="-305318" algn="l" defTabSz="1221273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8500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9136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9772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90409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0636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1273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31909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2545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53182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63818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74454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85091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87.xml"/><Relationship Id="rId13" Type="http://schemas.openxmlformats.org/officeDocument/2006/relationships/tags" Target="../tags/tag92.xml"/><Relationship Id="rId3" Type="http://schemas.openxmlformats.org/officeDocument/2006/relationships/tags" Target="../tags/tag82.xml"/><Relationship Id="rId7" Type="http://schemas.openxmlformats.org/officeDocument/2006/relationships/tags" Target="../tags/tag86.xml"/><Relationship Id="rId12" Type="http://schemas.openxmlformats.org/officeDocument/2006/relationships/tags" Target="../tags/tag91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tags" Target="../tags/tag85.xml"/><Relationship Id="rId11" Type="http://schemas.openxmlformats.org/officeDocument/2006/relationships/tags" Target="../tags/tag90.xml"/><Relationship Id="rId5" Type="http://schemas.openxmlformats.org/officeDocument/2006/relationships/tags" Target="../tags/tag84.xml"/><Relationship Id="rId15" Type="http://schemas.openxmlformats.org/officeDocument/2006/relationships/notesSlide" Target="../notesSlides/notesSlide9.xml"/><Relationship Id="rId10" Type="http://schemas.openxmlformats.org/officeDocument/2006/relationships/tags" Target="../tags/tag89.xml"/><Relationship Id="rId4" Type="http://schemas.openxmlformats.org/officeDocument/2006/relationships/tags" Target="../tags/tag83.xml"/><Relationship Id="rId9" Type="http://schemas.openxmlformats.org/officeDocument/2006/relationships/tags" Target="../tags/tag88.xml"/><Relationship Id="rId1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03.xml"/><Relationship Id="rId3" Type="http://schemas.openxmlformats.org/officeDocument/2006/relationships/tags" Target="../tags/tag98.xml"/><Relationship Id="rId7" Type="http://schemas.openxmlformats.org/officeDocument/2006/relationships/tags" Target="../tags/tag102.xml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6" Type="http://schemas.openxmlformats.org/officeDocument/2006/relationships/tags" Target="../tags/tag101.xml"/><Relationship Id="rId11" Type="http://schemas.openxmlformats.org/officeDocument/2006/relationships/image" Target="../media/image7.jpeg"/><Relationship Id="rId5" Type="http://schemas.openxmlformats.org/officeDocument/2006/relationships/tags" Target="../tags/tag100.xml"/><Relationship Id="rId10" Type="http://schemas.openxmlformats.org/officeDocument/2006/relationships/notesSlide" Target="../notesSlides/notesSlide10.xml"/><Relationship Id="rId4" Type="http://schemas.openxmlformats.org/officeDocument/2006/relationships/tags" Target="../tags/tag99.xml"/><Relationship Id="rId9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09.xml"/><Relationship Id="rId7" Type="http://schemas.openxmlformats.org/officeDocument/2006/relationships/tags" Target="../tags/tag113.xml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6" Type="http://schemas.openxmlformats.org/officeDocument/2006/relationships/tags" Target="../tags/tag112.xml"/><Relationship Id="rId5" Type="http://schemas.openxmlformats.org/officeDocument/2006/relationships/tags" Target="../tags/tag111.xml"/><Relationship Id="rId10" Type="http://schemas.openxmlformats.org/officeDocument/2006/relationships/image" Target="../media/image8.png"/><Relationship Id="rId4" Type="http://schemas.openxmlformats.org/officeDocument/2006/relationships/tags" Target="../tags/tag110.xml"/><Relationship Id="rId9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3" Type="http://schemas.openxmlformats.org/officeDocument/2006/relationships/tags" Target="../tags/tag119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6" Type="http://schemas.openxmlformats.org/officeDocument/2006/relationships/tags" Target="../tags/tag122.xml"/><Relationship Id="rId5" Type="http://schemas.openxmlformats.org/officeDocument/2006/relationships/tags" Target="../tags/tag121.xml"/><Relationship Id="rId4" Type="http://schemas.openxmlformats.org/officeDocument/2006/relationships/tags" Target="../tags/tag120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32.xml"/><Relationship Id="rId3" Type="http://schemas.openxmlformats.org/officeDocument/2006/relationships/tags" Target="../tags/tag127.xml"/><Relationship Id="rId7" Type="http://schemas.openxmlformats.org/officeDocument/2006/relationships/tags" Target="../tags/tag131.xml"/><Relationship Id="rId12" Type="http://schemas.openxmlformats.org/officeDocument/2006/relationships/image" Target="../media/image9.wmf"/><Relationship Id="rId2" Type="http://schemas.openxmlformats.org/officeDocument/2006/relationships/tags" Target="../tags/tag126.xml"/><Relationship Id="rId1" Type="http://schemas.openxmlformats.org/officeDocument/2006/relationships/vmlDrawing" Target="../drawings/vmlDrawing1.vml"/><Relationship Id="rId6" Type="http://schemas.openxmlformats.org/officeDocument/2006/relationships/tags" Target="../tags/tag130.xml"/><Relationship Id="rId11" Type="http://schemas.openxmlformats.org/officeDocument/2006/relationships/oleObject" Target="../embeddings/oleObject1.bin"/><Relationship Id="rId5" Type="http://schemas.openxmlformats.org/officeDocument/2006/relationships/tags" Target="../tags/tag129.xml"/><Relationship Id="rId10" Type="http://schemas.openxmlformats.org/officeDocument/2006/relationships/notesSlide" Target="../notesSlides/notesSlide13.xml"/><Relationship Id="rId4" Type="http://schemas.openxmlformats.org/officeDocument/2006/relationships/tags" Target="../tags/tag128.xml"/><Relationship Id="rId9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38.xml"/><Relationship Id="rId7" Type="http://schemas.openxmlformats.org/officeDocument/2006/relationships/notesSlide" Target="../notesSlides/notesSlide14.xml"/><Relationship Id="rId2" Type="http://schemas.openxmlformats.org/officeDocument/2006/relationships/tags" Target="../tags/tag137.xml"/><Relationship Id="rId1" Type="http://schemas.openxmlformats.org/officeDocument/2006/relationships/tags" Target="../tags/tag13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40.xml"/><Relationship Id="rId4" Type="http://schemas.openxmlformats.org/officeDocument/2006/relationships/tags" Target="../tags/tag13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3" Type="http://schemas.openxmlformats.org/officeDocument/2006/relationships/tags" Target="../tags/tag146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45.xml"/><Relationship Id="rId1" Type="http://schemas.openxmlformats.org/officeDocument/2006/relationships/tags" Target="../tags/tag144.xml"/><Relationship Id="rId6" Type="http://schemas.openxmlformats.org/officeDocument/2006/relationships/tags" Target="../tags/tag149.xml"/><Relationship Id="rId5" Type="http://schemas.openxmlformats.org/officeDocument/2006/relationships/tags" Target="../tags/tag148.xml"/><Relationship Id="rId4" Type="http://schemas.openxmlformats.org/officeDocument/2006/relationships/tags" Target="../tags/tag14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3" Type="http://schemas.openxmlformats.org/officeDocument/2006/relationships/tags" Target="../tags/tag15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54.xml"/><Relationship Id="rId1" Type="http://schemas.openxmlformats.org/officeDocument/2006/relationships/tags" Target="../tags/tag153.xml"/><Relationship Id="rId6" Type="http://schemas.openxmlformats.org/officeDocument/2006/relationships/tags" Target="../tags/tag158.xml"/><Relationship Id="rId5" Type="http://schemas.openxmlformats.org/officeDocument/2006/relationships/tags" Target="../tags/tag157.xml"/><Relationship Id="rId4" Type="http://schemas.openxmlformats.org/officeDocument/2006/relationships/tags" Target="../tags/tag15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69.xml"/><Relationship Id="rId3" Type="http://schemas.openxmlformats.org/officeDocument/2006/relationships/tags" Target="../tags/tag164.xml"/><Relationship Id="rId7" Type="http://schemas.openxmlformats.org/officeDocument/2006/relationships/tags" Target="../tags/tag168.xml"/><Relationship Id="rId2" Type="http://schemas.openxmlformats.org/officeDocument/2006/relationships/tags" Target="../tags/tag163.xml"/><Relationship Id="rId1" Type="http://schemas.openxmlformats.org/officeDocument/2006/relationships/tags" Target="../tags/tag162.xml"/><Relationship Id="rId6" Type="http://schemas.openxmlformats.org/officeDocument/2006/relationships/tags" Target="../tags/tag167.xml"/><Relationship Id="rId5" Type="http://schemas.openxmlformats.org/officeDocument/2006/relationships/tags" Target="../tags/tag166.xml"/><Relationship Id="rId10" Type="http://schemas.openxmlformats.org/officeDocument/2006/relationships/notesSlide" Target="../notesSlides/notesSlide17.xml"/><Relationship Id="rId4" Type="http://schemas.openxmlformats.org/officeDocument/2006/relationships/tags" Target="../tags/tag165.xml"/><Relationship Id="rId9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75.xml"/><Relationship Id="rId7" Type="http://schemas.openxmlformats.org/officeDocument/2006/relationships/tags" Target="../tags/tag179.xml"/><Relationship Id="rId2" Type="http://schemas.openxmlformats.org/officeDocument/2006/relationships/tags" Target="../tags/tag174.xml"/><Relationship Id="rId1" Type="http://schemas.openxmlformats.org/officeDocument/2006/relationships/tags" Target="../tags/tag173.xml"/><Relationship Id="rId6" Type="http://schemas.openxmlformats.org/officeDocument/2006/relationships/tags" Target="../tags/tag178.xml"/><Relationship Id="rId5" Type="http://schemas.openxmlformats.org/officeDocument/2006/relationships/tags" Target="../tags/tag177.xml"/><Relationship Id="rId4" Type="http://schemas.openxmlformats.org/officeDocument/2006/relationships/tags" Target="../tags/tag176.xml"/><Relationship Id="rId9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tags" Target="../tags/tag185.xml"/><Relationship Id="rId7" Type="http://schemas.openxmlformats.org/officeDocument/2006/relationships/diagramLayout" Target="../diagrams/layout1.xml"/><Relationship Id="rId2" Type="http://schemas.openxmlformats.org/officeDocument/2006/relationships/tags" Target="../tags/tag184.xml"/><Relationship Id="rId1" Type="http://schemas.openxmlformats.org/officeDocument/2006/relationships/tags" Target="../tags/tag183.xml"/><Relationship Id="rId6" Type="http://schemas.openxmlformats.org/officeDocument/2006/relationships/diagramData" Target="../diagrams/data1.xml"/><Relationship Id="rId5" Type="http://schemas.openxmlformats.org/officeDocument/2006/relationships/notesSlide" Target="../notesSlides/notesSlide19.xml"/><Relationship Id="rId10" Type="http://schemas.microsoft.com/office/2007/relationships/diagramDrawing" Target="../diagrams/drawing1.xml"/><Relationship Id="rId4" Type="http://schemas.openxmlformats.org/officeDocument/2006/relationships/slideLayout" Target="../slideLayouts/slideLayout1.xml"/><Relationship Id="rId9" Type="http://schemas.openxmlformats.org/officeDocument/2006/relationships/diagramColors" Target="../diagrams/colors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191.xml"/><Relationship Id="rId2" Type="http://schemas.openxmlformats.org/officeDocument/2006/relationships/tags" Target="../tags/tag190.xml"/><Relationship Id="rId1" Type="http://schemas.openxmlformats.org/officeDocument/2006/relationships/tags" Target="../tags/tag189.xml"/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197.xml"/><Relationship Id="rId7" Type="http://schemas.openxmlformats.org/officeDocument/2006/relationships/image" Target="../media/image10.png"/><Relationship Id="rId2" Type="http://schemas.openxmlformats.org/officeDocument/2006/relationships/tags" Target="../tags/tag196.xml"/><Relationship Id="rId1" Type="http://schemas.openxmlformats.org/officeDocument/2006/relationships/tags" Target="../tags/tag195.xml"/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9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204.xml"/><Relationship Id="rId7" Type="http://schemas.openxmlformats.org/officeDocument/2006/relationships/image" Target="../media/image11.png"/><Relationship Id="rId2" Type="http://schemas.openxmlformats.org/officeDocument/2006/relationships/tags" Target="../tags/tag203.xml"/><Relationship Id="rId1" Type="http://schemas.openxmlformats.org/officeDocument/2006/relationships/tags" Target="../tags/tag202.xml"/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0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5" Type="http://schemas.openxmlformats.org/officeDocument/2006/relationships/tags" Target="../tags/tag7.xml"/><Relationship Id="rId15" Type="http://schemas.openxmlformats.org/officeDocument/2006/relationships/image" Target="../media/image5.jpeg"/><Relationship Id="rId10" Type="http://schemas.openxmlformats.org/officeDocument/2006/relationships/tags" Target="../tags/tag12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30.xml"/><Relationship Id="rId3" Type="http://schemas.openxmlformats.org/officeDocument/2006/relationships/tags" Target="../tags/tag25.xml"/><Relationship Id="rId7" Type="http://schemas.openxmlformats.org/officeDocument/2006/relationships/tags" Target="../tags/tag29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11" Type="http://schemas.openxmlformats.org/officeDocument/2006/relationships/notesSlide" Target="../notesSlides/notesSlide4.xml"/><Relationship Id="rId5" Type="http://schemas.openxmlformats.org/officeDocument/2006/relationships/tags" Target="../tags/tag27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26.xml"/><Relationship Id="rId9" Type="http://schemas.openxmlformats.org/officeDocument/2006/relationships/tags" Target="../tags/tag3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42.xml"/><Relationship Id="rId13" Type="http://schemas.openxmlformats.org/officeDocument/2006/relationships/notesSlide" Target="../notesSlides/notesSlide5.xml"/><Relationship Id="rId3" Type="http://schemas.openxmlformats.org/officeDocument/2006/relationships/tags" Target="../tags/tag37.xml"/><Relationship Id="rId7" Type="http://schemas.openxmlformats.org/officeDocument/2006/relationships/tags" Target="../tags/tag41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11" Type="http://schemas.openxmlformats.org/officeDocument/2006/relationships/tags" Target="../tags/tag45.xml"/><Relationship Id="rId5" Type="http://schemas.openxmlformats.org/officeDocument/2006/relationships/tags" Target="../tags/tag39.xml"/><Relationship Id="rId10" Type="http://schemas.openxmlformats.org/officeDocument/2006/relationships/tags" Target="../tags/tag44.xml"/><Relationship Id="rId4" Type="http://schemas.openxmlformats.org/officeDocument/2006/relationships/tags" Target="../tags/tag38.xml"/><Relationship Id="rId9" Type="http://schemas.openxmlformats.org/officeDocument/2006/relationships/tags" Target="../tags/tag43.xml"/><Relationship Id="rId1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56.xml"/><Relationship Id="rId3" Type="http://schemas.openxmlformats.org/officeDocument/2006/relationships/tags" Target="../tags/tag51.xml"/><Relationship Id="rId7" Type="http://schemas.openxmlformats.org/officeDocument/2006/relationships/tags" Target="../tags/tag55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10" Type="http://schemas.openxmlformats.org/officeDocument/2006/relationships/notesSlide" Target="../notesSlides/notesSlide6.xml"/><Relationship Id="rId4" Type="http://schemas.openxmlformats.org/officeDocument/2006/relationships/tags" Target="../tags/tag52.xml"/><Relationship Id="rId9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67.xml"/><Relationship Id="rId3" Type="http://schemas.openxmlformats.org/officeDocument/2006/relationships/tags" Target="../tags/tag62.xml"/><Relationship Id="rId7" Type="http://schemas.openxmlformats.org/officeDocument/2006/relationships/tags" Target="../tags/tag66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10" Type="http://schemas.openxmlformats.org/officeDocument/2006/relationships/notesSlide" Target="../notesSlides/notesSlide7.xml"/><Relationship Id="rId4" Type="http://schemas.openxmlformats.org/officeDocument/2006/relationships/tags" Target="../tags/tag63.xml"/><Relationship Id="rId9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3" Type="http://schemas.openxmlformats.org/officeDocument/2006/relationships/tags" Target="../tags/tag73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89589" y="2685077"/>
            <a:ext cx="1882804" cy="62501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1062" tIns="61062" rIns="61062" bIns="61062" numCol="1" spcCol="50886" rtlCol="0" anchor="t">
            <a:spAutoFit/>
          </a:bodyPr>
          <a:lstStyle/>
          <a:p>
            <a:pPr latinLnBrk="1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/>
              </a:rPr>
              <a:t>初中历史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2" y="1104806"/>
            <a:ext cx="5837448" cy="5841293"/>
          </a:xfrm>
          <a:prstGeom prst="rect">
            <a:avLst/>
          </a:prstGeom>
        </p:spPr>
      </p:pic>
      <p:sp>
        <p:nvSpPr>
          <p:cNvPr id="6" name="标题 1"/>
          <p:cNvSpPr txBox="1"/>
          <p:nvPr/>
        </p:nvSpPr>
        <p:spPr>
          <a:xfrm>
            <a:off x="5150197" y="2461176"/>
            <a:ext cx="7056524" cy="2338419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22127" tIns="61064" rIns="122127" bIns="61064" anchor="ctr">
            <a:scene3d>
              <a:camera prst="orthographicFront"/>
              <a:lightRig rig="threePt" dir="t"/>
            </a:scene3d>
          </a:bodyPr>
          <a:lstStyle>
            <a:lvl1pPr marL="0" lvl="0" indent="0" algn="l" defTabSz="68389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2695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pPr algn="ctr"/>
            <a:r>
              <a:rPr lang="zh-CN" altLang="en-US" sz="6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人教版•物理</a:t>
            </a:r>
            <a:endParaRPr lang="zh-CN" altLang="en-US" sz="64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4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九</a:t>
            </a:r>
            <a:r>
              <a:rPr lang="zh-CN" altLang="en-US" sz="64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年级</a:t>
            </a:r>
            <a:r>
              <a:rPr lang="zh-CN" altLang="en-US" sz="48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48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6766">
            <a:off x="530839" y="2058529"/>
            <a:ext cx="4681962" cy="358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82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131696" y="824618"/>
            <a:ext cx="2609334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二、热量的计算</a:t>
            </a:r>
          </a:p>
        </p:txBody>
      </p:sp>
      <p:sp>
        <p:nvSpPr>
          <p:cNvPr id="14337" name="矩形 461831"/>
          <p:cNvSpPr/>
          <p:nvPr>
            <p:custDataLst>
              <p:tags r:id="rId4"/>
            </p:custDataLst>
          </p:nvPr>
        </p:nvSpPr>
        <p:spPr>
          <a:xfrm>
            <a:off x="764968" y="1922816"/>
            <a:ext cx="2901081" cy="721137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5pPr>
          </a:lstStyle>
          <a:p>
            <a:pPr lvl="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2400" b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Q</a:t>
            </a:r>
            <a:r>
              <a:rPr lang="zh-CN" altLang="en-US" sz="2400" b="0" baseline="-300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吸</a:t>
            </a:r>
            <a:r>
              <a:rPr lang="zh-CN" altLang="en-US" sz="2400" b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400" b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 c m ( t - t</a:t>
            </a:r>
            <a:r>
              <a:rPr lang="en-US" altLang="zh-CN" sz="2400" b="0" baseline="-300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lang="en-US" altLang="zh-CN" sz="2400" b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)</a:t>
            </a:r>
          </a:p>
        </p:txBody>
      </p:sp>
      <p:sp>
        <p:nvSpPr>
          <p:cNvPr id="14338" name="矩形 461832"/>
          <p:cNvSpPr/>
          <p:nvPr>
            <p:custDataLst>
              <p:tags r:id="rId5"/>
            </p:custDataLst>
          </p:nvPr>
        </p:nvSpPr>
        <p:spPr>
          <a:xfrm>
            <a:off x="764968" y="2762956"/>
            <a:ext cx="3049159" cy="710788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5pPr>
          </a:lstStyle>
          <a:p>
            <a:pPr lvl="0" algn="just">
              <a:lnSpc>
                <a:spcPct val="150000"/>
              </a:lnSpc>
              <a:spcBef>
                <a:spcPct val="0"/>
              </a:spcBef>
            </a:pPr>
            <a:r>
              <a:rPr lang="en-US" altLang="zh-CN" sz="2400" b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Q</a:t>
            </a:r>
            <a:r>
              <a:rPr lang="zh-CN" altLang="en-US" sz="2400" b="0" baseline="-250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放</a:t>
            </a:r>
            <a:r>
              <a:rPr lang="zh-CN" altLang="en-US" sz="2400" b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400" b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 c m ( t</a:t>
            </a:r>
            <a:r>
              <a:rPr lang="en-US" altLang="zh-CN" sz="2400" b="0" baseline="-300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lang="en-US" altLang="zh-CN" sz="2400" b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 t )</a:t>
            </a:r>
          </a:p>
        </p:txBody>
      </p:sp>
      <p:sp>
        <p:nvSpPr>
          <p:cNvPr id="14341" name="文本框 461838"/>
          <p:cNvSpPr/>
          <p:nvPr>
            <p:custDataLst>
              <p:tags r:id="rId6"/>
            </p:custDataLst>
          </p:nvPr>
        </p:nvSpPr>
        <p:spPr>
          <a:xfrm>
            <a:off x="4204173" y="2500372"/>
            <a:ext cx="1598619" cy="65710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5pPr>
          </a:lstStyle>
          <a:p>
            <a:pPr lvl="0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Q=cm</a:t>
            </a:r>
            <a:r>
              <a:rPr lang="el-GR" altLang="zh-CN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Δ</a:t>
            </a:r>
            <a:r>
              <a:rPr lang="en-US" altLang="zh-CN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t</a:t>
            </a:r>
          </a:p>
        </p:txBody>
      </p:sp>
      <p:sp>
        <p:nvSpPr>
          <p:cNvPr id="14340" name="右大括号 461837"/>
          <p:cNvSpPr/>
          <p:nvPr>
            <p:custDataLst>
              <p:tags r:id="rId7"/>
            </p:custDataLst>
          </p:nvPr>
        </p:nvSpPr>
        <p:spPr>
          <a:xfrm>
            <a:off x="3523641" y="2314105"/>
            <a:ext cx="339636" cy="1030288"/>
          </a:xfrm>
          <a:prstGeom prst="rightBrace">
            <a:avLst>
              <a:gd name="adj1" fmla="val 26395"/>
              <a:gd name="adj2" fmla="val 50000"/>
            </a:avLst>
          </a:prstGeom>
          <a:noFill/>
          <a:ln w="28575">
            <a:solidFill>
              <a:srgbClr val="0000FF"/>
            </a:solidFill>
            <a:bevel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4342" name="文本框 461839"/>
          <p:cNvSpPr/>
          <p:nvPr>
            <p:custDataLst>
              <p:tags r:id="rId8"/>
            </p:custDataLst>
          </p:nvPr>
        </p:nvSpPr>
        <p:spPr>
          <a:xfrm>
            <a:off x="7778853" y="2230351"/>
            <a:ext cx="3358549" cy="468900"/>
          </a:xfrm>
          <a:prstGeom prst="rect">
            <a:avLst/>
          </a:prstGeom>
          <a:noFill/>
          <a:ln w="38100">
            <a:solidFill>
              <a:srgbClr val="0000FF"/>
            </a:solidFill>
            <a:round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Q</a:t>
            </a:r>
            <a:r>
              <a:rPr lang="zh-CN" altLang="en-US" sz="2400" b="0" baseline="-25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吸</a:t>
            </a:r>
            <a:r>
              <a:rPr lang="en-US" altLang="zh-CN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=cm</a:t>
            </a:r>
            <a:r>
              <a:rPr lang="el-GR" altLang="zh-CN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Δ</a:t>
            </a:r>
            <a:r>
              <a:rPr lang="en-US" altLang="zh-CN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lang="zh-CN" altLang="en-US" sz="2400" b="0" baseline="-25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升</a:t>
            </a:r>
          </a:p>
        </p:txBody>
      </p:sp>
      <p:sp>
        <p:nvSpPr>
          <p:cNvPr id="14343" name="文本框 461840"/>
          <p:cNvSpPr/>
          <p:nvPr>
            <p:custDataLst>
              <p:tags r:id="rId9"/>
            </p:custDataLst>
          </p:nvPr>
        </p:nvSpPr>
        <p:spPr>
          <a:xfrm>
            <a:off x="7778853" y="2942431"/>
            <a:ext cx="3358549" cy="468900"/>
          </a:xfrm>
          <a:prstGeom prst="rect">
            <a:avLst/>
          </a:prstGeom>
          <a:noFill/>
          <a:ln w="38100">
            <a:solidFill>
              <a:srgbClr val="0000FF"/>
            </a:solidFill>
            <a:round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Q</a:t>
            </a:r>
            <a:r>
              <a:rPr lang="zh-CN" altLang="en-US" sz="2400" b="0" baseline="-25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放</a:t>
            </a:r>
            <a:r>
              <a:rPr lang="en-US" altLang="zh-CN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=cm</a:t>
            </a:r>
            <a:r>
              <a:rPr lang="el-GR" altLang="zh-CN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Δ</a:t>
            </a:r>
            <a:r>
              <a:rPr lang="en-US" altLang="zh-CN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lang="zh-CN" altLang="en-US" sz="2400" b="0" baseline="-25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降</a:t>
            </a:r>
          </a:p>
        </p:txBody>
      </p:sp>
      <p:sp>
        <p:nvSpPr>
          <p:cNvPr id="14344" name="文本框 461841"/>
          <p:cNvSpPr/>
          <p:nvPr>
            <p:custDataLst>
              <p:tags r:id="rId10"/>
            </p:custDataLst>
          </p:nvPr>
        </p:nvSpPr>
        <p:spPr>
          <a:xfrm>
            <a:off x="5934172" y="2942431"/>
            <a:ext cx="2358231" cy="4689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400" b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放热公式</a:t>
            </a:r>
          </a:p>
        </p:txBody>
      </p:sp>
      <p:sp>
        <p:nvSpPr>
          <p:cNvPr id="14345" name="文本框 461842"/>
          <p:cNvSpPr/>
          <p:nvPr>
            <p:custDataLst>
              <p:tags r:id="rId11"/>
            </p:custDataLst>
          </p:nvPr>
        </p:nvSpPr>
        <p:spPr>
          <a:xfrm>
            <a:off x="5934487" y="2230673"/>
            <a:ext cx="1613742" cy="4689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400" b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吸热公式</a:t>
            </a:r>
          </a:p>
        </p:txBody>
      </p:sp>
      <p:graphicFrame>
        <p:nvGraphicFramePr>
          <p:cNvPr id="15362" name="表格 462906"/>
          <p:cNvGraphicFramePr>
            <a:graphicFrameLocks noGrp="1"/>
          </p:cNvGraphicFramePr>
          <p:nvPr>
            <p:custDataLst>
              <p:tags r:id="rId12"/>
            </p:custDataLst>
          </p:nvPr>
        </p:nvGraphicFramePr>
        <p:xfrm>
          <a:off x="2063650" y="3704637"/>
          <a:ext cx="9073755" cy="2689871"/>
        </p:xfrm>
        <a:graphic>
          <a:graphicData uri="http://schemas.openxmlformats.org/drawingml/2006/table">
            <a:tbl>
              <a:tblPr/>
              <a:tblGrid>
                <a:gridCol w="982990"/>
                <a:gridCol w="1910845"/>
                <a:gridCol w="1041277"/>
                <a:gridCol w="2003787"/>
                <a:gridCol w="1241340"/>
                <a:gridCol w="1893516"/>
              </a:tblGrid>
              <a:tr h="721783"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</a:pPr>
                      <a:r>
                        <a:rPr lang="zh-CN" altLang="en-US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水</a:t>
                      </a:r>
                    </a:p>
                  </a:txBody>
                  <a:tcPr marL="53585" marR="53585" marT="47667" marB="47667" anchor="ctr" anchorCtr="1">
                    <a:lnL w="38100">
                      <a:solidFill>
                        <a:prstClr val="black"/>
                      </a:solidFill>
                      <a:miter lim="800000"/>
                    </a:lnL>
                    <a:lnR w="28575">
                      <a:solidFill>
                        <a:prstClr val="black"/>
                      </a:solidFill>
                      <a:miter lim="800000"/>
                    </a:lnR>
                    <a:lnT w="38100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</a:pPr>
                      <a:r>
                        <a:rPr lang="en-US" altLang="zh-CN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4.2×10</a:t>
                      </a:r>
                      <a:r>
                        <a:rPr lang="en-US" altLang="zh-CN" sz="2400" b="0" baseline="300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</a:t>
                      </a:r>
                    </a:p>
                  </a:txBody>
                  <a:tcPr marL="53585" marR="53585" marT="47667" marB="47667" anchor="ctr" anchorCtr="1">
                    <a:lnL w="28575">
                      <a:solidFill>
                        <a:prstClr val="black"/>
                      </a:solidFill>
                      <a:miter lim="800000"/>
                    </a:lnL>
                    <a:lnR w="28575">
                      <a:solidFill>
                        <a:prstClr val="black"/>
                      </a:solidFill>
                      <a:miter lim="800000"/>
                    </a:lnR>
                    <a:lnT w="38100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</a:pPr>
                      <a:r>
                        <a:rPr lang="zh-CN" altLang="en-US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色拉油</a:t>
                      </a:r>
                    </a:p>
                  </a:txBody>
                  <a:tcPr marL="53585" marR="53585" marT="47667" marB="47667" anchor="ctr" anchorCtr="1">
                    <a:lnL w="28575">
                      <a:solidFill>
                        <a:prstClr val="black"/>
                      </a:solidFill>
                      <a:miter lim="800000"/>
                    </a:lnL>
                    <a:lnR w="28575">
                      <a:solidFill>
                        <a:prstClr val="black"/>
                      </a:solidFill>
                      <a:miter lim="800000"/>
                    </a:lnR>
                    <a:lnT w="38100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</a:pPr>
                      <a:r>
                        <a:rPr lang="en-US" altLang="zh-CN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2.5×10</a:t>
                      </a:r>
                      <a:r>
                        <a:rPr lang="en-US" altLang="zh-CN" sz="2400" b="0" baseline="300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</a:t>
                      </a:r>
                    </a:p>
                  </a:txBody>
                  <a:tcPr marL="53585" marR="53585" marT="47667" marB="47667" anchor="ctr" anchorCtr="1">
                    <a:lnL w="28575">
                      <a:solidFill>
                        <a:prstClr val="black"/>
                      </a:solidFill>
                      <a:miter lim="800000"/>
                    </a:lnL>
                    <a:lnR w="28575">
                      <a:solidFill>
                        <a:prstClr val="black"/>
                      </a:solidFill>
                      <a:miter lim="800000"/>
                    </a:lnR>
                    <a:lnT w="38100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</a:pPr>
                      <a:r>
                        <a:rPr lang="zh-CN" altLang="en-US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铁</a:t>
                      </a:r>
                      <a:r>
                        <a:rPr lang="en-US" altLang="zh-CN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,</a:t>
                      </a:r>
                      <a:r>
                        <a:rPr lang="zh-CN" altLang="en-US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钢</a:t>
                      </a:r>
                    </a:p>
                  </a:txBody>
                  <a:tcPr marL="53585" marR="53585" marT="47667" marB="47667" anchor="ctr" anchorCtr="1">
                    <a:lnL w="28575">
                      <a:solidFill>
                        <a:prstClr val="black"/>
                      </a:solidFill>
                      <a:miter lim="800000"/>
                    </a:lnL>
                    <a:lnR w="28575">
                      <a:solidFill>
                        <a:prstClr val="black"/>
                      </a:solidFill>
                      <a:miter lim="800000"/>
                    </a:lnR>
                    <a:lnT w="38100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</a:pPr>
                      <a:r>
                        <a:rPr lang="en-US" altLang="zh-CN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0.46×10</a:t>
                      </a:r>
                      <a:r>
                        <a:rPr lang="en-US" altLang="zh-CN" sz="2400" b="0" baseline="300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</a:t>
                      </a:r>
                    </a:p>
                  </a:txBody>
                  <a:tcPr marL="53585" marR="53585" marT="47667" marB="47667" anchor="ctr" anchorCtr="1">
                    <a:lnL w="28575">
                      <a:solidFill>
                        <a:prstClr val="black"/>
                      </a:solidFill>
                      <a:miter lim="800000"/>
                    </a:lnL>
                    <a:lnR w="38100">
                      <a:solidFill>
                        <a:prstClr val="black"/>
                      </a:solidFill>
                      <a:miter lim="800000"/>
                    </a:lnR>
                    <a:lnT w="38100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</a:tr>
              <a:tr h="639645"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</a:pPr>
                      <a:r>
                        <a:rPr lang="zh-CN" altLang="en-US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酒精</a:t>
                      </a:r>
                    </a:p>
                  </a:txBody>
                  <a:tcPr marL="53585" marR="53585" marT="47667" marB="47667" anchor="ctr" anchorCtr="1">
                    <a:lnL w="38100">
                      <a:solidFill>
                        <a:prstClr val="black"/>
                      </a:solidFill>
                      <a:miter lim="800000"/>
                    </a:lnL>
                    <a:lnR w="28575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</a:pPr>
                      <a:r>
                        <a:rPr lang="en-US" altLang="zh-CN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2.4×10</a:t>
                      </a:r>
                      <a:r>
                        <a:rPr lang="en-US" altLang="zh-CN" sz="2400" b="0" baseline="300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</a:t>
                      </a:r>
                    </a:p>
                  </a:txBody>
                  <a:tcPr marL="53585" marR="53585" marT="47667" marB="47667" anchor="ctr" anchorCtr="1">
                    <a:lnL w="28575">
                      <a:solidFill>
                        <a:prstClr val="black"/>
                      </a:solidFill>
                      <a:miter lim="800000"/>
                    </a:lnL>
                    <a:lnR w="28575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</a:pPr>
                      <a:r>
                        <a:rPr lang="zh-CN" altLang="en-US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沙石</a:t>
                      </a:r>
                    </a:p>
                  </a:txBody>
                  <a:tcPr marL="53585" marR="53585" marT="47667" marB="47667" anchor="ctr" anchorCtr="1">
                    <a:lnL w="28575">
                      <a:solidFill>
                        <a:prstClr val="black"/>
                      </a:solidFill>
                      <a:miter lim="800000"/>
                    </a:lnL>
                    <a:lnR w="28575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</a:pPr>
                      <a:r>
                        <a:rPr lang="en-US" altLang="zh-CN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0.92×10</a:t>
                      </a:r>
                      <a:r>
                        <a:rPr lang="en-US" altLang="zh-CN" sz="2400" b="0" baseline="300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</a:t>
                      </a:r>
                    </a:p>
                  </a:txBody>
                  <a:tcPr marL="53585" marR="53585" marT="47667" marB="47667" anchor="ctr" anchorCtr="1">
                    <a:lnL w="28575">
                      <a:solidFill>
                        <a:prstClr val="black"/>
                      </a:solidFill>
                      <a:miter lim="800000"/>
                    </a:lnL>
                    <a:lnR w="28575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</a:pPr>
                      <a:r>
                        <a:rPr lang="zh-CN" altLang="en-US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铜</a:t>
                      </a:r>
                    </a:p>
                  </a:txBody>
                  <a:tcPr marL="53585" marR="53585" marT="47667" marB="47667" anchor="ctr" anchorCtr="1">
                    <a:lnL w="28575">
                      <a:solidFill>
                        <a:prstClr val="black"/>
                      </a:solidFill>
                      <a:miter lim="800000"/>
                    </a:lnL>
                    <a:lnR w="28575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</a:pPr>
                      <a:r>
                        <a:rPr lang="en-US" altLang="zh-CN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0.39×10</a:t>
                      </a:r>
                      <a:r>
                        <a:rPr lang="en-US" altLang="zh-CN" sz="2400" b="0" baseline="300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</a:t>
                      </a:r>
                    </a:p>
                  </a:txBody>
                  <a:tcPr marL="53585" marR="53585" marT="47667" marB="47667" anchor="ctr" anchorCtr="1">
                    <a:lnL w="28575">
                      <a:solidFill>
                        <a:prstClr val="black"/>
                      </a:solidFill>
                      <a:miter lim="800000"/>
                    </a:lnL>
                    <a:lnR w="38100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</a:tr>
              <a:tr h="697853"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</a:pPr>
                      <a:r>
                        <a:rPr lang="zh-CN" altLang="en-US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煤油</a:t>
                      </a:r>
                    </a:p>
                  </a:txBody>
                  <a:tcPr marL="53585" marR="53585" marT="47667" marB="47667" anchor="ctr" anchorCtr="1">
                    <a:lnL w="38100">
                      <a:solidFill>
                        <a:prstClr val="black"/>
                      </a:solidFill>
                      <a:miter lim="800000"/>
                    </a:lnL>
                    <a:lnR w="28575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</a:pPr>
                      <a:r>
                        <a:rPr lang="en-US" altLang="zh-CN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2.1×10</a:t>
                      </a:r>
                      <a:r>
                        <a:rPr lang="en-US" altLang="zh-CN" sz="2400" b="0" baseline="300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</a:t>
                      </a:r>
                    </a:p>
                  </a:txBody>
                  <a:tcPr marL="53585" marR="53585" marT="47667" marB="47667" anchor="ctr" anchorCtr="1">
                    <a:lnL w="28575">
                      <a:solidFill>
                        <a:prstClr val="black"/>
                      </a:solidFill>
                      <a:miter lim="800000"/>
                    </a:lnL>
                    <a:lnR w="28575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</a:pPr>
                      <a:r>
                        <a:rPr lang="zh-CN" altLang="en-US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铝</a:t>
                      </a:r>
                    </a:p>
                  </a:txBody>
                  <a:tcPr marL="53585" marR="53585" marT="47667" marB="47667" anchor="ctr" anchorCtr="1">
                    <a:lnL w="28575">
                      <a:solidFill>
                        <a:prstClr val="black"/>
                      </a:solidFill>
                      <a:miter lim="800000"/>
                    </a:lnL>
                    <a:lnR w="28575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</a:pPr>
                      <a:r>
                        <a:rPr lang="en-US" altLang="zh-CN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0.88×10</a:t>
                      </a:r>
                      <a:r>
                        <a:rPr lang="en-US" altLang="zh-CN" sz="2400" b="0" baseline="300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</a:t>
                      </a:r>
                    </a:p>
                  </a:txBody>
                  <a:tcPr marL="53585" marR="53585" marT="47667" marB="47667" anchor="ctr" anchorCtr="1">
                    <a:lnL w="28575">
                      <a:solidFill>
                        <a:prstClr val="black"/>
                      </a:solidFill>
                      <a:miter lim="800000"/>
                    </a:lnL>
                    <a:lnR w="28575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</a:pPr>
                      <a:r>
                        <a:rPr lang="zh-CN" altLang="en-US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水银</a:t>
                      </a:r>
                    </a:p>
                  </a:txBody>
                  <a:tcPr marL="53585" marR="53585" marT="47667" marB="47667" anchor="ctr" anchorCtr="1">
                    <a:lnL w="28575">
                      <a:solidFill>
                        <a:prstClr val="black"/>
                      </a:solidFill>
                      <a:miter lim="800000"/>
                    </a:lnL>
                    <a:lnR w="28575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</a:pPr>
                      <a:r>
                        <a:rPr lang="en-US" altLang="zh-CN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0.14×10</a:t>
                      </a:r>
                      <a:r>
                        <a:rPr lang="en-US" altLang="zh-CN" sz="2400" b="0" baseline="300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</a:t>
                      </a:r>
                    </a:p>
                  </a:txBody>
                  <a:tcPr marL="53585" marR="53585" marT="47667" marB="47667" anchor="ctr" anchorCtr="1">
                    <a:lnL w="28575">
                      <a:solidFill>
                        <a:prstClr val="black"/>
                      </a:solidFill>
                      <a:miter lim="800000"/>
                    </a:lnL>
                    <a:lnR w="38100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</a:tr>
              <a:tr h="630590"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</a:pPr>
                      <a:r>
                        <a:rPr lang="zh-CN" altLang="en-US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冰</a:t>
                      </a:r>
                    </a:p>
                  </a:txBody>
                  <a:tcPr marL="53585" marR="53585" marT="47667" marB="47667" anchor="ctr" anchorCtr="1">
                    <a:lnL w="38100">
                      <a:solidFill>
                        <a:prstClr val="black"/>
                      </a:solidFill>
                      <a:miter lim="800000"/>
                    </a:lnL>
                    <a:lnR w="28575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38100">
                      <a:solidFill>
                        <a:prstClr val="black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</a:pPr>
                      <a:r>
                        <a:rPr lang="en-US" altLang="zh-CN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2.1×10</a:t>
                      </a:r>
                      <a:r>
                        <a:rPr lang="en-US" altLang="zh-CN" sz="2400" b="0" baseline="300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</a:t>
                      </a:r>
                    </a:p>
                  </a:txBody>
                  <a:tcPr marL="53585" marR="53585" marT="47667" marB="47667" anchor="ctr" anchorCtr="1">
                    <a:lnL w="28575">
                      <a:solidFill>
                        <a:prstClr val="black"/>
                      </a:solidFill>
                      <a:miter lim="800000"/>
                    </a:lnL>
                    <a:lnR w="28575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38100">
                      <a:solidFill>
                        <a:prstClr val="black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</a:pPr>
                      <a:r>
                        <a:rPr lang="zh-CN" altLang="en-US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干泥土</a:t>
                      </a:r>
                    </a:p>
                  </a:txBody>
                  <a:tcPr marL="53585" marR="53585" marT="47667" marB="47667" anchor="ctr" anchorCtr="1">
                    <a:lnL w="28575">
                      <a:solidFill>
                        <a:prstClr val="black"/>
                      </a:solidFill>
                      <a:miter lim="800000"/>
                    </a:lnL>
                    <a:lnR w="28575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38100">
                      <a:solidFill>
                        <a:prstClr val="black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</a:pPr>
                      <a:r>
                        <a:rPr lang="en-US" altLang="zh-CN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0.84×10</a:t>
                      </a:r>
                      <a:r>
                        <a:rPr lang="en-US" altLang="zh-CN" sz="2400" b="0" baseline="300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</a:t>
                      </a:r>
                    </a:p>
                  </a:txBody>
                  <a:tcPr marL="53585" marR="53585" marT="47667" marB="47667" anchor="ctr" anchorCtr="1">
                    <a:lnL w="28575">
                      <a:solidFill>
                        <a:prstClr val="black"/>
                      </a:solidFill>
                      <a:miter lim="800000"/>
                    </a:lnL>
                    <a:lnR w="28575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38100">
                      <a:solidFill>
                        <a:prstClr val="black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</a:pPr>
                      <a:r>
                        <a:rPr lang="zh-CN" altLang="en-US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铅</a:t>
                      </a:r>
                    </a:p>
                  </a:txBody>
                  <a:tcPr marL="53585" marR="53585" marT="47667" marB="47667" anchor="ctr" anchorCtr="1">
                    <a:lnL w="28575">
                      <a:solidFill>
                        <a:prstClr val="black"/>
                      </a:solidFill>
                      <a:miter lim="800000"/>
                    </a:lnL>
                    <a:lnR w="28575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38100">
                      <a:solidFill>
                        <a:prstClr val="black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3600" b="1" i="0" u="none" baseline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</a:pPr>
                      <a:r>
                        <a:rPr lang="en-US" altLang="zh-CN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0.13×10</a:t>
                      </a:r>
                      <a:r>
                        <a:rPr lang="en-US" altLang="zh-CN" sz="2400" b="0" baseline="300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</a:t>
                      </a:r>
                    </a:p>
                  </a:txBody>
                  <a:tcPr marL="53585" marR="53585" marT="47667" marB="47667" anchor="ctr" anchorCtr="1">
                    <a:lnL w="28575">
                      <a:solidFill>
                        <a:prstClr val="black"/>
                      </a:solidFill>
                      <a:miter lim="800000"/>
                    </a:lnL>
                    <a:lnR w="38100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38100">
                      <a:solidFill>
                        <a:prstClr val="black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399" name="文本框 462886"/>
          <p:cNvSpPr/>
          <p:nvPr>
            <p:custDataLst>
              <p:tags r:id="rId13"/>
            </p:custDataLst>
          </p:nvPr>
        </p:nvSpPr>
        <p:spPr>
          <a:xfrm>
            <a:off x="131695" y="4036425"/>
            <a:ext cx="1799628" cy="178570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5pPr>
          </a:lstStyle>
          <a:p>
            <a:pPr lvl="0"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常见物质的比热容：</a:t>
            </a:r>
            <a:r>
              <a:rPr lang="en-US" altLang="zh-CN" sz="24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J/(kg·℃)</a:t>
            </a:r>
          </a:p>
        </p:txBody>
      </p:sp>
    </p:spTree>
    <p:extLst>
      <p:ext uri="{BB962C8B-B14F-4D97-AF65-F5344CB8AC3E}">
        <p14:creationId xmlns:p14="http://schemas.microsoft.com/office/powerpoint/2010/main" val="4045776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2" dur="500" fill="hold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7" dur="500" fill="hold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22" dur="500" fill="hold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7" dur="500" fill="hold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36" dur="500" fill="hold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45" dur="500" fill="hold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5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5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337" grpId="0"/>
      <p:bldP spid="14338" grpId="0"/>
      <p:bldP spid="14341" grpId="0"/>
      <p:bldP spid="14342" grpId="0" animBg="1"/>
      <p:bldP spid="14343" grpId="0" animBg="1"/>
      <p:bldP spid="14344" grpId="0"/>
      <p:bldP spid="14345" grpId="0"/>
      <p:bldP spid="1539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131696" y="824618"/>
            <a:ext cx="2609334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三、比热容应用</a:t>
            </a:r>
          </a:p>
        </p:txBody>
      </p:sp>
      <p:sp>
        <p:nvSpPr>
          <p:cNvPr id="15404" name="文本框 462913"/>
          <p:cNvSpPr/>
          <p:nvPr>
            <p:custDataLst>
              <p:tags r:id="rId4"/>
            </p:custDataLst>
          </p:nvPr>
        </p:nvSpPr>
        <p:spPr>
          <a:xfrm>
            <a:off x="2203536" y="2017566"/>
            <a:ext cx="9073754" cy="1221081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en-US" altLang="zh-CN" sz="24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冬天的散热器（俗称暖气片）为何用热水供暖？</a:t>
            </a:r>
            <a:endParaRPr lang="zh-CN" altLang="en-US" sz="24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水的比热比较大，当降低相同的温度时，水放出的热量会更多。</a:t>
            </a:r>
          </a:p>
        </p:txBody>
      </p:sp>
      <p:sp>
        <p:nvSpPr>
          <p:cNvPr id="3" name="流程图: 可选过程 2"/>
          <p:cNvSpPr/>
          <p:nvPr>
            <p:custDataLst>
              <p:tags r:id="rId5"/>
            </p:custDataLst>
          </p:nvPr>
        </p:nvSpPr>
        <p:spPr>
          <a:xfrm>
            <a:off x="350978" y="2085799"/>
            <a:ext cx="1852558" cy="633824"/>
          </a:xfrm>
          <a:prstGeom prst="flowChartAlternateProcess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应用一</a:t>
            </a:r>
          </a:p>
        </p:txBody>
      </p:sp>
      <p:sp>
        <p:nvSpPr>
          <p:cNvPr id="2" name="流程图: 可选过程 1"/>
          <p:cNvSpPr/>
          <p:nvPr>
            <p:custDataLst>
              <p:tags r:id="rId6"/>
            </p:custDataLst>
          </p:nvPr>
        </p:nvSpPr>
        <p:spPr>
          <a:xfrm>
            <a:off x="350978" y="3409068"/>
            <a:ext cx="1852558" cy="633824"/>
          </a:xfrm>
          <a:prstGeom prst="flowChartAlternateProcess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应用二</a:t>
            </a:r>
          </a:p>
        </p:txBody>
      </p:sp>
      <p:sp>
        <p:nvSpPr>
          <p:cNvPr id="17410" name="矩形 464898"/>
          <p:cNvSpPr/>
          <p:nvPr>
            <p:custDataLst>
              <p:tags r:id="rId7"/>
            </p:custDataLst>
          </p:nvPr>
        </p:nvSpPr>
        <p:spPr>
          <a:xfrm>
            <a:off x="2248274" y="3379965"/>
            <a:ext cx="4339019" cy="234967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5pPr>
          </a:lstStyle>
          <a:p>
            <a:pPr lvl="0">
              <a:lnSpc>
                <a:spcPct val="150000"/>
              </a:lnSpc>
              <a:buClr>
                <a:srgbClr val="CC0066"/>
              </a:buClr>
              <a:buFont typeface="Wingdings" panose="05000000000000000000" pitchFamily="2" charset="2"/>
            </a:pPr>
            <a:r>
              <a:rPr lang="zh-CN" alt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早春</a:t>
            </a:r>
            <a:r>
              <a:rPr lang="en-US" alt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农民为了不使秧苗在晚上</a:t>
            </a:r>
          </a:p>
          <a:p>
            <a:pPr lvl="0">
              <a:lnSpc>
                <a:spcPct val="150000"/>
              </a:lnSpc>
              <a:buClr>
                <a:srgbClr val="CC0066"/>
              </a:buClr>
              <a:buFont typeface="Wingdings" panose="05000000000000000000" pitchFamily="2" charset="2"/>
            </a:pPr>
            <a:r>
              <a:rPr lang="zh-CN" alt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低温冻坏</a:t>
            </a:r>
            <a:r>
              <a:rPr lang="en-US" alt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常常晚上灌水到秧田</a:t>
            </a:r>
            <a:r>
              <a:rPr lang="en-US" alt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</a:p>
          <a:p>
            <a:pPr lvl="0">
              <a:lnSpc>
                <a:spcPct val="150000"/>
              </a:lnSpc>
              <a:buClr>
                <a:srgbClr val="CC0066"/>
              </a:buClr>
              <a:buFont typeface="Wingdings" panose="05000000000000000000" pitchFamily="2" charset="2"/>
            </a:pPr>
            <a:r>
              <a:rPr lang="zh-CN" alt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白天将水放掉</a:t>
            </a:r>
            <a:r>
              <a:rPr lang="en-US" alt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请你说说这其中的科学道理。</a:t>
            </a:r>
          </a:p>
        </p:txBody>
      </p:sp>
      <p:pic>
        <p:nvPicPr>
          <p:cNvPr id="17411" name="图片 464899" descr="8651663_194742673106_2"/>
          <p:cNvPicPr/>
          <p:nvPr>
            <p:custDataLst>
              <p:tags r:id="rId8"/>
            </p:custDataLst>
          </p:nvPr>
        </p:nvPicPr>
        <p:blipFill>
          <a:blip r:embed="rId11"/>
          <a:srcRect t="11806" b="5512"/>
          <a:stretch>
            <a:fillRect/>
          </a:stretch>
        </p:blipFill>
        <p:spPr>
          <a:xfrm>
            <a:off x="6670469" y="3317228"/>
            <a:ext cx="5149355" cy="264136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3574906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7" dur="500" fill="hold"/>
                                        <p:tgtEl>
                                          <p:spTgt spid="1540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2" dur="500" fill="hold"/>
                                        <p:tgtEl>
                                          <p:spTgt spid="15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7" dur="500" fill="hold"/>
                                        <p:tgtEl>
                                          <p:spTgt spid="15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404" grpId="0" build="p" animBg="1"/>
      <p:bldP spid="3" grpId="0" animBg="1"/>
      <p:bldP spid="2" grpId="0" animBg="1"/>
      <p:bldP spid="174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131696" y="824618"/>
            <a:ext cx="2609334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三、比热容应用</a:t>
            </a:r>
          </a:p>
        </p:txBody>
      </p:sp>
      <p:sp>
        <p:nvSpPr>
          <p:cNvPr id="15404" name="文本框 462913"/>
          <p:cNvSpPr/>
          <p:nvPr>
            <p:custDataLst>
              <p:tags r:id="rId4"/>
            </p:custDataLst>
          </p:nvPr>
        </p:nvSpPr>
        <p:spPr>
          <a:xfrm>
            <a:off x="2203536" y="2017889"/>
            <a:ext cx="9719628" cy="1221081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为什么我国吐鲁番盆地会出现</a:t>
            </a:r>
            <a:r>
              <a:rPr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“早穿皮袄午穿纱，夜抱火炉吃西瓜”</a:t>
            </a:r>
            <a:r>
              <a:rPr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的现象？</a:t>
            </a:r>
            <a:endParaRPr lang="zh-CN" altLang="en-US" sz="2400" b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流程图: 可选过程 2"/>
          <p:cNvSpPr/>
          <p:nvPr>
            <p:custDataLst>
              <p:tags r:id="rId5"/>
            </p:custDataLst>
          </p:nvPr>
        </p:nvSpPr>
        <p:spPr>
          <a:xfrm>
            <a:off x="350978" y="2085799"/>
            <a:ext cx="1852558" cy="633824"/>
          </a:xfrm>
          <a:prstGeom prst="flowChartAlternateProcess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应用三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692527" y="3238971"/>
            <a:ext cx="4170146" cy="2751961"/>
          </a:xfrm>
          <a:prstGeom prst="rect">
            <a:avLst/>
          </a:prstGeom>
        </p:spPr>
      </p:pic>
      <p:sp>
        <p:nvSpPr>
          <p:cNvPr id="18434" name="矩形 466946"/>
          <p:cNvSpPr/>
          <p:nvPr>
            <p:custDataLst>
              <p:tags r:id="rId7"/>
            </p:custDataLst>
          </p:nvPr>
        </p:nvSpPr>
        <p:spPr>
          <a:xfrm>
            <a:off x="350978" y="3163300"/>
            <a:ext cx="7341549" cy="272609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5pPr>
          </a:lstStyle>
          <a:p>
            <a:pPr lvl="0" eaLnBrk="0" hangingPunct="0">
              <a:lnSpc>
                <a:spcPct val="150000"/>
              </a:lnSpc>
            </a:pPr>
            <a:r>
              <a:rPr lang="zh-CN" altLang="en-US" sz="2800" b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因为吐鲁番盆地多砂石、泥土，少水份。这些物质的比热容较小，吸收相同的太阳光，它们的温度很快升高；太阳一落山，放出相同的热量，温度很快降低，所以早晚温差较大。</a:t>
            </a:r>
          </a:p>
        </p:txBody>
      </p:sp>
    </p:spTree>
    <p:extLst>
      <p:ext uri="{BB962C8B-B14F-4D97-AF65-F5344CB8AC3E}">
        <p14:creationId xmlns:p14="http://schemas.microsoft.com/office/powerpoint/2010/main" val="3775024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7" dur="500" fill="hold"/>
                                        <p:tgtEl>
                                          <p:spTgt spid="15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2" dur="500" fill="hold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404" grpId="0" build="p"/>
      <p:bldP spid="3" grpId="0" animBg="1"/>
      <p:bldP spid="184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131696" y="824618"/>
            <a:ext cx="2747961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四、课堂练习</a:t>
            </a:r>
          </a:p>
        </p:txBody>
      </p:sp>
      <p:sp>
        <p:nvSpPr>
          <p:cNvPr id="19457" name="矩形 474113"/>
          <p:cNvSpPr/>
          <p:nvPr>
            <p:custDataLst>
              <p:tags r:id="rId4"/>
            </p:custDataLst>
          </p:nvPr>
        </p:nvSpPr>
        <p:spPr>
          <a:xfrm>
            <a:off x="297417" y="1976497"/>
            <a:ext cx="11420327" cy="1221081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0">
                <a:solidFill>
                  <a:srgbClr val="0000FF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例题</a:t>
            </a:r>
            <a:r>
              <a:rPr lang="en-US" altLang="zh-CN" sz="2400" b="0">
                <a:solidFill>
                  <a:srgbClr val="0000FF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 b="0">
                <a:solidFill>
                  <a:srgbClr val="0000FF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 sz="2400" b="0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把质量为</a:t>
            </a:r>
            <a:r>
              <a:rPr lang="en-US" altLang="zh-CN" sz="2400" b="0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200g</a:t>
            </a:r>
            <a:r>
              <a:rPr lang="zh-CN" altLang="en-US" sz="2400" b="0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、温度为</a:t>
            </a:r>
            <a:r>
              <a:rPr lang="en-US" altLang="zh-CN" sz="2400" b="0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30℃</a:t>
            </a:r>
            <a:r>
              <a:rPr lang="zh-CN" altLang="en-US" sz="2400" b="0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的铝块加热到</a:t>
            </a:r>
            <a:r>
              <a:rPr lang="en-US" altLang="zh-CN" sz="2400" b="0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100℃</a:t>
            </a:r>
            <a:r>
              <a:rPr lang="zh-CN" altLang="en-US" sz="2400" b="0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，铝块吸收的热量是多少焦耳？</a:t>
            </a:r>
          </a:p>
        </p:txBody>
      </p:sp>
      <p:sp>
        <p:nvSpPr>
          <p:cNvPr id="19460" name="矩形 474117"/>
          <p:cNvSpPr/>
          <p:nvPr>
            <p:custDataLst>
              <p:tags r:id="rId5"/>
            </p:custDataLst>
          </p:nvPr>
        </p:nvSpPr>
        <p:spPr>
          <a:xfrm>
            <a:off x="297103" y="3197255"/>
            <a:ext cx="9289571" cy="122108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解：</a:t>
            </a:r>
            <a:r>
              <a:rPr lang="el-GR" altLang="en-US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m=0.2kg</a:t>
            </a:r>
            <a:r>
              <a:rPr altLang="el-GR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l-GR" altLang="en-US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Δ</a:t>
            </a:r>
            <a:r>
              <a:rPr lang="zh-CN" altLang="en-US" sz="2400" b="0" i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lang="zh-CN" altLang="en-US" sz="2400" b="0" i="1" baseline="-25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升</a:t>
            </a:r>
            <a:r>
              <a:rPr lang="en-US" altLang="zh-CN" sz="2400" b="0" i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 </a:t>
            </a:r>
            <a:r>
              <a:rPr lang="en-US" altLang="zh-CN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100℃-30℃=70℃ </a:t>
            </a:r>
            <a:r>
              <a:rPr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</a:p>
          <a:p>
            <a:pPr lvl="0">
              <a:lnSpc>
                <a:spcPct val="150000"/>
              </a:lnSpc>
            </a:pPr>
            <a:r>
              <a:rPr lang="en-US" altLang="zh-CN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altLang="en-US" sz="2400" b="0" baseline="-25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铝</a:t>
            </a:r>
            <a:r>
              <a:rPr lang="en-US" altLang="zh-CN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 </a:t>
            </a:r>
            <a:r>
              <a:rPr lang="zh-CN" altLang="zh-CN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0.88×10</a:t>
            </a:r>
            <a:r>
              <a:rPr lang="zh-CN" altLang="zh-CN" sz="2400" b="0" baseline="30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J/(kg·℃) ；</a:t>
            </a:r>
          </a:p>
        </p:txBody>
      </p:sp>
      <p:sp>
        <p:nvSpPr>
          <p:cNvPr id="19459" name="文本框 474116"/>
          <p:cNvSpPr/>
          <p:nvPr>
            <p:custDataLst>
              <p:tags r:id="rId6"/>
            </p:custDataLst>
          </p:nvPr>
        </p:nvSpPr>
        <p:spPr>
          <a:xfrm>
            <a:off x="297732" y="4418337"/>
            <a:ext cx="8823281" cy="122108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5pPr>
          </a:lstStyle>
          <a:p>
            <a:pPr lvl="0">
              <a:lnSpc>
                <a:spcPct val="150000"/>
              </a:lnSpc>
              <a:buFont typeface="Arial" panose="020B0604020202020204" pitchFamily="34" charset="0"/>
            </a:pPr>
            <a:r>
              <a:rPr lang="zh-CN" altLang="zh-CN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Q</a:t>
            </a:r>
            <a:r>
              <a:rPr lang="zh-CN" altLang="en-US" sz="2400" b="0" baseline="-25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吸</a:t>
            </a:r>
            <a:r>
              <a:rPr lang="zh-CN" altLang="zh-CN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=cm</a:t>
            </a:r>
            <a:r>
              <a:rPr lang="el-GR" altLang="en-US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Δ</a:t>
            </a:r>
            <a:r>
              <a:rPr lang="zh-CN" altLang="en-US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lang="zh-CN" altLang="en-US" sz="2400" b="0" baseline="-25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升</a:t>
            </a:r>
            <a:r>
              <a:rPr lang="zh-CN" altLang="en-US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lang="en-US" altLang="zh-CN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0.88×</a:t>
            </a:r>
            <a:r>
              <a:rPr lang="zh-CN" altLang="en-US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</a:t>
            </a:r>
            <a:r>
              <a:rPr lang="zh-CN" altLang="en-US" sz="2400" b="0" baseline="30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J/(kg·℃) </a:t>
            </a:r>
            <a:r>
              <a:rPr lang="en-US" altLang="zh-CN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×</a:t>
            </a:r>
            <a:r>
              <a:rPr lang="zh-CN" altLang="en-US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0.2kg </a:t>
            </a:r>
            <a:r>
              <a:rPr lang="en-US" altLang="zh-CN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×</a:t>
            </a:r>
            <a:r>
              <a:rPr lang="zh-CN" altLang="en-US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70℃＝</a:t>
            </a:r>
            <a:r>
              <a:rPr lang="en-US" altLang="zh-CN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1.2×</a:t>
            </a:r>
            <a:r>
              <a:rPr lang="zh-CN" altLang="en-US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</a:t>
            </a:r>
            <a:r>
              <a:rPr lang="en-US" altLang="zh-CN" sz="2400" b="0" baseline="30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J；</a:t>
            </a:r>
          </a:p>
          <a:p>
            <a:pPr lvl="0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400" b="0">
                <a:solidFill>
                  <a:srgbClr val="CC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答：</a:t>
            </a:r>
            <a:r>
              <a:rPr lang="zh-CN" altLang="en-US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水放出了</a:t>
            </a:r>
            <a:r>
              <a:rPr lang="en-US" altLang="zh-CN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1.2×</a:t>
            </a:r>
            <a:r>
              <a:rPr lang="zh-CN" altLang="en-US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10</a:t>
            </a:r>
            <a:r>
              <a:rPr lang="en-US" altLang="zh-CN" sz="2400" b="0" baseline="30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J的热量。</a:t>
            </a:r>
          </a:p>
        </p:txBody>
      </p:sp>
    </p:spTree>
    <p:extLst>
      <p:ext uri="{BB962C8B-B14F-4D97-AF65-F5344CB8AC3E}">
        <p14:creationId xmlns:p14="http://schemas.microsoft.com/office/powerpoint/2010/main" val="792459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7" dur="500" fill="hold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2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7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9457" grpId="0"/>
      <p:bldP spid="19460" grpId="0"/>
      <p:bldP spid="1945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2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4"/>
            </p:custDataLst>
          </p:nvPr>
        </p:nvSpPr>
        <p:spPr>
          <a:xfrm>
            <a:off x="131696" y="824618"/>
            <a:ext cx="2747961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四、课堂练习</a:t>
            </a:r>
          </a:p>
        </p:txBody>
      </p:sp>
      <p:sp>
        <p:nvSpPr>
          <p:cNvPr id="19457" name="矩形 474113"/>
          <p:cNvSpPr/>
          <p:nvPr>
            <p:custDataLst>
              <p:tags r:id="rId5"/>
            </p:custDataLst>
          </p:nvPr>
        </p:nvSpPr>
        <p:spPr>
          <a:xfrm>
            <a:off x="297417" y="1976497"/>
            <a:ext cx="11420327" cy="1221081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0">
                <a:solidFill>
                  <a:srgbClr val="0000FF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例题</a:t>
            </a:r>
            <a:r>
              <a:rPr lang="en-US" altLang="zh-CN" sz="2400" b="0">
                <a:solidFill>
                  <a:srgbClr val="0000FF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 b="0">
                <a:solidFill>
                  <a:srgbClr val="0000FF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sz="2400" b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质量为</a:t>
            </a:r>
            <a:r>
              <a:rPr lang="en-US" altLang="zh-CN" sz="2400" b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2kg</a:t>
            </a:r>
            <a:r>
              <a:rPr sz="2400" b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的某物质吸收</a:t>
            </a:r>
            <a:r>
              <a:rPr lang="en-US" altLang="zh-CN" sz="2400" b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4.2×10</a:t>
            </a:r>
            <a:r>
              <a:rPr lang="en-US" altLang="zh-CN" sz="2400" b="0" baseline="3000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en-US" altLang="zh-CN" sz="2400" b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J</a:t>
            </a:r>
            <a:r>
              <a:rPr sz="2400" b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的热量后，温度升高</a:t>
            </a:r>
            <a:r>
              <a:rPr lang="en-US" altLang="zh-CN" sz="2400" b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5℃</a:t>
            </a:r>
            <a:r>
              <a:rPr sz="2400" b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，则该物质的比热容为多少？</a:t>
            </a:r>
            <a:r>
              <a:rPr sz="2400" b="0">
                <a:solidFill>
                  <a:srgbClr val="0000FF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该物质可能是什么物质？</a:t>
            </a:r>
            <a:r>
              <a:rPr sz="2400" b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endParaRPr lang="zh-CN" altLang="en-US" sz="2400" b="0"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460" name="矩形 474117"/>
          <p:cNvSpPr/>
          <p:nvPr>
            <p:custDataLst>
              <p:tags r:id="rId6"/>
            </p:custDataLst>
          </p:nvPr>
        </p:nvSpPr>
        <p:spPr>
          <a:xfrm>
            <a:off x="297103" y="3197255"/>
            <a:ext cx="9289571" cy="196420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解：</a:t>
            </a:r>
            <a:r>
              <a:rPr lang="en-US" altLang="zh-CN" sz="2400" b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m=2kg</a:t>
            </a:r>
            <a:r>
              <a:rPr sz="2400" b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en-US" altLang="zh-CN" sz="2400" b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</a:t>
            </a:r>
            <a:r>
              <a:rPr sz="2400" b="0" baseline="-250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吸</a:t>
            </a:r>
            <a:r>
              <a:rPr lang="el-GR" altLang="zh-CN" sz="2400" b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=4.2×10</a:t>
            </a:r>
            <a:r>
              <a:rPr lang="el-GR" altLang="zh-CN" sz="2400" b="0" baseline="300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el-GR" altLang="zh-CN" sz="2400" b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J</a:t>
            </a:r>
            <a:r>
              <a:rPr altLang="el-GR" sz="2400" b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el-GR" sz="2400" b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Δ</a:t>
            </a:r>
            <a:r>
              <a:rPr sz="2400" b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</a:t>
            </a:r>
            <a:r>
              <a:rPr sz="2400" b="0" baseline="-250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升</a:t>
            </a:r>
            <a:r>
              <a:rPr lang="en-US" altLang="zh-CN" sz="2400" b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= 5℃</a:t>
            </a:r>
            <a:r>
              <a:rPr sz="2400" b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；</a:t>
            </a:r>
            <a:r>
              <a:rPr lang="en-US" altLang="zh-CN" sz="2400" b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</a:p>
          <a:p>
            <a:pPr lvl="0">
              <a:lnSpc>
                <a:spcPct val="150000"/>
              </a:lnSpc>
            </a:pPr>
            <a:r>
              <a:rPr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根据</a:t>
            </a:r>
            <a:r>
              <a:rPr altLang="zh-CN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</a:t>
            </a:r>
            <a:r>
              <a:rPr sz="2400" b="0" baseline="-25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吸</a:t>
            </a:r>
            <a:r>
              <a:rPr altLang="zh-CN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=cm</a:t>
            </a:r>
            <a:r>
              <a:rPr lang="el-GR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Δ</a:t>
            </a:r>
            <a:r>
              <a:rPr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</a:t>
            </a:r>
            <a:r>
              <a:rPr sz="2400" b="0" baseline="-25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升 ，</a:t>
            </a:r>
          </a:p>
          <a:p>
            <a:pPr lvl="0">
              <a:lnSpc>
                <a:spcPct val="150000"/>
              </a:lnSpc>
            </a:pPr>
            <a:endParaRPr lang="zh-CN" altLang="en-US" sz="2400" b="0" baseline="-25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/>
            <a:endParaRPr lang="zh-CN" altLang="en-US" sz="2400" b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2" name="对象 1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7"/>
            </p:custDataLst>
          </p:nvPr>
        </p:nvGraphicFramePr>
        <p:xfrm>
          <a:off x="379019" y="4570648"/>
          <a:ext cx="3393206" cy="591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r:id="rId11" imgW="2768600" imgH="469900" progId="Equation.KSEE3">
                  <p:embed/>
                </p:oleObj>
              </mc:Choice>
              <mc:Fallback>
                <p:oleObj r:id="rId11" imgW="2768600" imgH="469900" progId="Equation.KSEE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79019" y="4570648"/>
                        <a:ext cx="3393206" cy="591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386895" y="542243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故，该物质是水。</a:t>
            </a:r>
          </a:p>
        </p:txBody>
      </p:sp>
    </p:spTree>
    <p:extLst>
      <p:ext uri="{BB962C8B-B14F-4D97-AF65-F5344CB8AC3E}">
        <p14:creationId xmlns:p14="http://schemas.microsoft.com/office/powerpoint/2010/main" val="2605161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7" dur="500" fill="hold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9457" grpId="0"/>
      <p:bldP spid="19460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131696" y="824618"/>
            <a:ext cx="2747961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四、课堂练习</a:t>
            </a:r>
          </a:p>
        </p:txBody>
      </p:sp>
      <p:sp>
        <p:nvSpPr>
          <p:cNvPr id="19457" name="矩形 474113"/>
          <p:cNvSpPr/>
          <p:nvPr>
            <p:custDataLst>
              <p:tags r:id="rId4"/>
            </p:custDataLst>
          </p:nvPr>
        </p:nvSpPr>
        <p:spPr>
          <a:xfrm>
            <a:off x="297417" y="1976496"/>
            <a:ext cx="11420327" cy="291429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5pPr>
          </a:lstStyle>
          <a:p>
            <a:pPr marL="0" marR="0" lvl="0" indent="0" algn="l" defTabSz="914400" rtl="0" ea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0">
                <a:solidFill>
                  <a:srgbClr val="0000FF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例题</a:t>
            </a:r>
            <a:r>
              <a:rPr lang="en-US" altLang="zh-CN" sz="2400" b="0">
                <a:solidFill>
                  <a:srgbClr val="0000FF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400" b="0">
                <a:solidFill>
                  <a:srgbClr val="0000FF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altLang="zh-CN" sz="2400" b="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关于比热容，下列说法正确的是（　　）。</a:t>
            </a:r>
            <a:endParaRPr kumimoji="0" lang="zh-CN" altLang="zh-CN" sz="24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A.</a:t>
            </a:r>
            <a:r>
              <a:rPr altLang="zh-CN" sz="2400" b="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物体的比热容跟温度有关；</a:t>
            </a:r>
          </a:p>
          <a:p>
            <a:pPr marL="0" marR="0" lvl="0" indent="0" algn="l" defTabSz="914400" rtl="0" ea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r>
              <a:rPr altLang="zh-CN" sz="2400" b="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．物体的比热容跟它吸收的热量有关；</a:t>
            </a:r>
          </a:p>
          <a:p>
            <a:pPr marL="0" marR="0" lvl="0" indent="0" algn="l" defTabSz="914400" rtl="0" ea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C.</a:t>
            </a:r>
            <a:r>
              <a:rPr altLang="zh-CN" sz="2400" b="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物体的比热容跟它放出的热量有关；</a:t>
            </a:r>
          </a:p>
          <a:p>
            <a:pPr marL="0" marR="0" lvl="0" indent="0" algn="l" defTabSz="914400" rtl="0" ea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</a:t>
            </a:r>
            <a:r>
              <a:rPr altLang="zh-CN" sz="2400" b="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．物体的比热容是物体本身的一种特性</a:t>
            </a:r>
            <a:r>
              <a:rPr sz="2400" b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endParaRPr lang="zh-CN" altLang="en-US" sz="2400" b="0"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6091072" y="2168585"/>
            <a:ext cx="418704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2516014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9457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4" name="Text Box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66731" y="1140884"/>
            <a:ext cx="3787032" cy="468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考点一：比热容概念</a:t>
            </a:r>
          </a:p>
        </p:txBody>
      </p:sp>
      <p:sp>
        <p:nvSpPr>
          <p:cNvPr id="11" name="矩形: 圆角 2"/>
          <p:cNvSpPr/>
          <p:nvPr>
            <p:custDataLst>
              <p:tags r:id="rId4"/>
            </p:custDataLst>
          </p:nvPr>
        </p:nvSpPr>
        <p:spPr>
          <a:xfrm>
            <a:off x="419031" y="1899435"/>
            <a:ext cx="1784505" cy="522130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2203536" y="1732022"/>
            <a:ext cx="9683081" cy="46166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下列与生活密切相关的热现象中，分析正确的是（  ）。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A．“端午节、粽飘香”﹣分子间有斥力	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B．冬天用热水袋取暖﹣热水袋的内能转移到人体上	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C．我市海边昼夜温差比沙漠中的小﹣沙石比水的比热容大	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D．冬季从室外走进室内，眼镜片变“模糊”了﹣室内的水蒸气遇冷凝华</a:t>
            </a: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10002553" y="1926696"/>
            <a:ext cx="464400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 </a:t>
            </a:r>
          </a:p>
        </p:txBody>
      </p:sp>
    </p:spTree>
    <p:extLst>
      <p:ext uri="{BB962C8B-B14F-4D97-AF65-F5344CB8AC3E}">
        <p14:creationId xmlns:p14="http://schemas.microsoft.com/office/powerpoint/2010/main" val="3186738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11" grpId="0" animBg="1"/>
      <p:bldP spid="6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4" name="Text Box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66731" y="1140884"/>
            <a:ext cx="3609968" cy="468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考点一：比热容概念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6541925" y="2118784"/>
            <a:ext cx="297515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endParaRPr kumimoji="0" lang="en-US" altLang="zh-CN" sz="2400" b="0" i="0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" name="矩形: 圆角 2"/>
          <p:cNvSpPr/>
          <p:nvPr>
            <p:custDataLst>
              <p:tags r:id="rId5"/>
            </p:custDataLst>
          </p:nvPr>
        </p:nvSpPr>
        <p:spPr>
          <a:xfrm>
            <a:off x="272213" y="2058561"/>
            <a:ext cx="1727164" cy="518203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" name="文本框 103"/>
          <p:cNvSpPr txBox="1"/>
          <p:nvPr>
            <p:custDataLst>
              <p:tags r:id="rId6"/>
            </p:custDataLst>
          </p:nvPr>
        </p:nvSpPr>
        <p:spPr>
          <a:xfrm>
            <a:off x="1999377" y="1947392"/>
            <a:ext cx="10071866" cy="347827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fontAlgn="auto">
              <a:lnSpc>
                <a:spcPct val="150000"/>
              </a:lnSpc>
            </a:pPr>
            <a:r>
              <a: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下列关于热现象的说法正确的是（  ）。</a:t>
            </a:r>
          </a:p>
          <a:p>
            <a:pPr marL="0" indent="0" fontAlgn="auto">
              <a:lnSpc>
                <a:spcPct val="150000"/>
              </a:lnSpc>
            </a:pPr>
            <a:r>
              <a: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A．水在沸腾过程中吸收热量，温度不断升高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r>
              <a: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</a:p>
          <a:p>
            <a:pPr marL="0" indent="0" fontAlgn="auto">
              <a:lnSpc>
                <a:spcPct val="150000"/>
              </a:lnSpc>
            </a:pPr>
            <a:r>
              <a: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B．一杯水的比热容比一桶水的比热容小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r>
              <a: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</a:p>
          <a:p>
            <a:pPr marL="0" indent="0" fontAlgn="auto">
              <a:lnSpc>
                <a:spcPct val="150000"/>
              </a:lnSpc>
            </a:pPr>
            <a:r>
              <a: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C．冬天搓手取暖是通过做功方式改变物体内能的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r>
              <a: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</a:p>
          <a:p>
            <a:pPr marL="0" indent="0" fontAlgn="auto">
              <a:lnSpc>
                <a:spcPct val="150000"/>
              </a:lnSpc>
            </a:pPr>
            <a:r>
              <a: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D．物体的运动速度越大，物体内部分子运动就越快，因而物体的内能越大</a:t>
            </a:r>
          </a:p>
        </p:txBody>
      </p:sp>
    </p:spTree>
    <p:extLst>
      <p:ext uri="{BB962C8B-B14F-4D97-AF65-F5344CB8AC3E}">
        <p14:creationId xmlns:p14="http://schemas.microsoft.com/office/powerpoint/2010/main" val="97337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4" grpId="0"/>
      <p:bldP spid="10" grpId="0" animBg="1"/>
      <p:bldP spid="10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4" name="Text Box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66731" y="1140884"/>
            <a:ext cx="3732841" cy="468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考点二：比热容相关计算</a:t>
            </a:r>
          </a:p>
        </p:txBody>
      </p:sp>
      <p:sp>
        <p:nvSpPr>
          <p:cNvPr id="11" name="矩形: 圆角 2"/>
          <p:cNvSpPr/>
          <p:nvPr>
            <p:custDataLst>
              <p:tags r:id="rId4"/>
            </p:custDataLst>
          </p:nvPr>
        </p:nvSpPr>
        <p:spPr>
          <a:xfrm>
            <a:off x="419031" y="1901209"/>
            <a:ext cx="1784505" cy="518582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6081305" y="3775134"/>
            <a:ext cx="348811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好</a:t>
            </a: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2203536" y="1836150"/>
            <a:ext cx="9645274" cy="47089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fontAlgn="auto">
              <a:lnSpc>
                <a:spcPct val="150000"/>
              </a:lnSpc>
            </a:pPr>
            <a:r>
              <a:rPr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明用除颜色不同外，其他都相同的黑白两张纸分别将两个相同的瓶子包起来，再将质量、初温相同的水分别倒入两个瓶中，然后将两个瓶子放在太阳光下，过一段时间后，小明用温度计测量了两瓶中水的温度，发现包有黑纸的瓶中水的温度升高的较多。</a:t>
            </a:r>
          </a:p>
          <a:p>
            <a:pPr marL="0" indent="0" fontAlgn="auto">
              <a:lnSpc>
                <a:spcPct val="150000"/>
              </a:lnSpc>
            </a:pPr>
            <a:r>
              <a:rPr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请回答下列问题：</a:t>
            </a:r>
          </a:p>
          <a:p>
            <a:pPr marL="0" indent="0" fontAlgn="auto">
              <a:lnSpc>
                <a:spcPct val="150000"/>
              </a:lnSpc>
            </a:pPr>
            <a:r>
              <a:rPr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（1）黑纸的吸热性能比白纸的要</a:t>
            </a:r>
            <a:r>
              <a:rPr sz="200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（选填“好”或“差”）；</a:t>
            </a:r>
          </a:p>
          <a:p>
            <a:pPr marL="0" indent="0" fontAlgn="auto">
              <a:lnSpc>
                <a:spcPct val="150000"/>
              </a:lnSpc>
            </a:pPr>
            <a:r>
              <a:rPr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（2）两瓶中的水是通过</a:t>
            </a:r>
            <a:r>
              <a:rPr sz="200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（选填“做功”或“热传递”）的方式使其内能增加的；</a:t>
            </a:r>
          </a:p>
          <a:p>
            <a:pPr marL="0" indent="0" fontAlgn="auto">
              <a:lnSpc>
                <a:spcPct val="150000"/>
              </a:lnSpc>
            </a:pPr>
            <a:r>
              <a:rPr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（3）已知包有黑纸的瓶中装有0.5kg水。0.5kg的水温度升高20℃，需吸收</a:t>
            </a:r>
            <a:r>
              <a:rPr sz="200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J的热量。[c</a:t>
            </a:r>
            <a:r>
              <a:rPr sz="2000" baseline="-25000">
                <a:solidFill>
                  <a:srgbClr val="0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水</a:t>
            </a:r>
            <a:r>
              <a:rPr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＝4.2×10</a:t>
            </a:r>
            <a:r>
              <a:rPr sz="2000" baseline="30000">
                <a:solidFill>
                  <a:srgbClr val="0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J/（kg•℃）]</a:t>
            </a: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4845637" y="4264731"/>
            <a:ext cx="861772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热传递</a:t>
            </a: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10507911" y="5084175"/>
            <a:ext cx="845742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42000</a:t>
            </a:r>
          </a:p>
        </p:txBody>
      </p:sp>
    </p:spTree>
    <p:extLst>
      <p:ext uri="{BB962C8B-B14F-4D97-AF65-F5344CB8AC3E}">
        <p14:creationId xmlns:p14="http://schemas.microsoft.com/office/powerpoint/2010/main" val="4151049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11" grpId="0" animBg="1"/>
      <p:bldP spid="4" grpId="0"/>
      <p:bldP spid="3" grpId="0"/>
      <p:bldP spid="2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4" name="Text Box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66732" y="1140884"/>
            <a:ext cx="3567119" cy="468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考点二：比热容相关计算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2723387" y="3258374"/>
            <a:ext cx="1238479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2.1×10</a:t>
            </a:r>
            <a:r>
              <a:rPr lang="en-US" altLang="zh-CN" sz="2400" baseline="300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endParaRPr lang="en-US" altLang="zh-CN" sz="24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" name="矩形: 圆角 2"/>
          <p:cNvSpPr/>
          <p:nvPr>
            <p:custDataLst>
              <p:tags r:id="rId5"/>
            </p:custDataLst>
          </p:nvPr>
        </p:nvSpPr>
        <p:spPr>
          <a:xfrm>
            <a:off x="272213" y="2058546"/>
            <a:ext cx="1727164" cy="518233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1999377" y="2058635"/>
            <a:ext cx="9688122" cy="178570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太阳能既是清洁能源又是</a:t>
            </a:r>
            <a:r>
              <a:rPr sz="24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   　</a:t>
            </a:r>
            <a:r>
              <a: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（选填“可再生”或“不可再生”）能源，某家用太阳能热水器可装水50kg，则这些水每升高1℃所吸收的热量是</a:t>
            </a:r>
            <a:r>
              <a:rPr sz="24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        　</a:t>
            </a:r>
            <a:r>
              <a: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J（C</a:t>
            </a:r>
            <a:r>
              <a:rPr sz="2400" baseline="-25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水</a:t>
            </a:r>
            <a:r>
              <a: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＝4.2×10</a:t>
            </a:r>
            <a:r>
              <a:rPr sz="2400" baseline="300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J/（kg•℃））</a:t>
            </a: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5427869" y="2184107"/>
            <a:ext cx="1015661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可再生</a:t>
            </a:r>
          </a:p>
        </p:txBody>
      </p:sp>
    </p:spTree>
    <p:extLst>
      <p:ext uri="{BB962C8B-B14F-4D97-AF65-F5344CB8AC3E}">
        <p14:creationId xmlns:p14="http://schemas.microsoft.com/office/powerpoint/2010/main" val="26536100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4" grpId="0"/>
      <p:bldP spid="10" grpId="0" animBg="1"/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94968" y="167687"/>
            <a:ext cx="9813128" cy="2010774"/>
          </a:xfrm>
        </p:spPr>
        <p:txBody>
          <a:bodyPr>
            <a:no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3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</a:t>
            </a:r>
            <a:r>
              <a:rPr lang="en-US" altLang="zh-CN" sz="43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43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-202</a:t>
            </a:r>
            <a:r>
              <a:rPr lang="en-US" altLang="zh-CN" sz="43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43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</a:t>
            </a:r>
            <a:r>
              <a:rPr lang="zh-CN" altLang="en-US" sz="43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年人教</a:t>
            </a:r>
            <a:r>
              <a:rPr lang="zh-CN" altLang="en-US" sz="43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版九年级物理</a:t>
            </a:r>
            <a:endParaRPr lang="zh-CN" altLang="en-US" sz="2400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副标题 2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2952825" y="2340372"/>
            <a:ext cx="5868324" cy="675863"/>
          </a:xfrm>
          <a:prstGeom prst="rect">
            <a:avLst/>
          </a:prstGeom>
        </p:spPr>
        <p:txBody>
          <a:bodyPr vert="horz" lIns="122127" tIns="61064" rIns="122127" bIns="61064" rtlCol="0">
            <a:noAutofit/>
          </a:bodyPr>
          <a:lstStyle>
            <a:lvl1pPr marL="0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4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10636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3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21273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31909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42545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53182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63818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74454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85091" indent="0" algn="ctr" defTabSz="1221273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400" b="1" dirty="0" smtClean="0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第十三章  内能</a:t>
            </a:r>
            <a:endParaRPr lang="zh-CN" altLang="en-US" sz="4400" b="1" dirty="0">
              <a:solidFill>
                <a:srgbClr val="932387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3003788" y="3852540"/>
            <a:ext cx="5868324" cy="6758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800" b="1" dirty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13.3</a:t>
            </a:r>
            <a:r>
              <a:rPr lang="zh-CN" altLang="en-US" sz="4800" b="1" dirty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比热容</a:t>
            </a:r>
          </a:p>
        </p:txBody>
      </p:sp>
    </p:spTree>
    <p:extLst>
      <p:ext uri="{BB962C8B-B14F-4D97-AF65-F5344CB8AC3E}">
        <p14:creationId xmlns:p14="http://schemas.microsoft.com/office/powerpoint/2010/main" val="2953855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  <p:bldP spid="8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5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★课堂小结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6" name="图示 5"/>
          <p:cNvGraphicFramePr/>
          <p:nvPr>
            <p:custDataLst>
              <p:tags r:id="rId3"/>
            </p:custDataLst>
          </p:nvPr>
        </p:nvGraphicFramePr>
        <p:xfrm>
          <a:off x="1052303" y="1045164"/>
          <a:ext cx="9620699" cy="48940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3072548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6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★课后作业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11532" y="869245"/>
            <a:ext cx="11875905" cy="45243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</a:t>
            </a:r>
            <a:r>
              <a:rPr lang="en-US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早穿皮袄午穿纱，围着火炉吃西瓜</a:t>
            </a:r>
            <a:r>
              <a:rPr lang="en-US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这句谚语反映了我国新疆某些地区夏季昼夜气温变化显著，而沿海地区昼夜气温变化不大，其主要原因是沙石比水具有较小的（）。</a:t>
            </a:r>
            <a:endParaRPr kumimoji="0" lang="zh-CN" altLang="zh-CN" sz="240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A.</a:t>
            </a:r>
            <a:r>
              <a:rPr lang="zh-CN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比热容</a:t>
            </a:r>
            <a:r>
              <a:rPr lang="en-US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	B</a:t>
            </a:r>
            <a:r>
              <a:rPr lang="zh-CN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．密度</a:t>
            </a:r>
            <a:r>
              <a:rPr lang="en-US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C</a:t>
            </a:r>
            <a:r>
              <a:rPr lang="zh-CN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．热量</a:t>
            </a:r>
            <a:r>
              <a:rPr lang="en-US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	D</a:t>
            </a:r>
            <a:r>
              <a:rPr lang="zh-CN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．内能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lang="zh-CN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</a:t>
            </a:r>
            <a:r>
              <a:rPr lang="en-US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母亲节</a:t>
            </a:r>
            <a:r>
              <a:rPr lang="en-US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这天，小唐同学为妈妈炖了一碗排骨汤，然后用盆子装了</a:t>
            </a:r>
            <a:r>
              <a:rPr lang="en-US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 kg</a:t>
            </a:r>
            <a:r>
              <a:rPr lang="zh-CN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的水，将装汤的碗放在水中进行冷却．小唐同学用水进行冷却主要是利用了水的</a:t>
            </a:r>
            <a:r>
              <a:rPr lang="en-US" altLang="zh-CN" sz="2400" u="sng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________</a:t>
            </a:r>
            <a:r>
              <a:rPr lang="zh-CN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大，过了一会儿，水温由</a:t>
            </a:r>
            <a:r>
              <a:rPr lang="en-US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 ℃</a:t>
            </a:r>
            <a:r>
              <a:rPr lang="zh-CN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升高到</a:t>
            </a:r>
            <a:r>
              <a:rPr lang="en-US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25 ℃</a:t>
            </a:r>
            <a:r>
              <a:rPr lang="zh-CN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，水吸收的热量为</a:t>
            </a:r>
            <a:r>
              <a:rPr lang="en-US" altLang="zh-CN" sz="2400" u="sng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________</a:t>
            </a:r>
            <a:r>
              <a:rPr lang="en-US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J</a:t>
            </a:r>
            <a:r>
              <a:rPr lang="zh-CN" altLang="en-US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r>
              <a:rPr lang="en-US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</a:t>
            </a:r>
            <a:r>
              <a:rPr lang="en-US" altLang="zh-CN" sz="2400" i="1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lang="zh-CN" altLang="zh-CN" sz="2400" kern="100" baseline="-250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水</a:t>
            </a:r>
            <a:r>
              <a:rPr lang="zh-CN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＝</a:t>
            </a:r>
            <a:r>
              <a:rPr lang="en-US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4.2×10</a:t>
            </a:r>
            <a:r>
              <a:rPr lang="en-US" altLang="zh-CN" sz="2400" kern="100" baseline="300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en-US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J/</a:t>
            </a:r>
            <a:r>
              <a:rPr lang="zh-CN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kg·℃</a:t>
            </a:r>
            <a:r>
              <a:rPr lang="zh-CN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lang="en-US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]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6577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6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★课后作业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11532" y="869245"/>
            <a:ext cx="11875905" cy="347827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</a:t>
            </a:r>
            <a:r>
              <a:rPr lang="zh-CN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如右图所示是小明和小华同学</a:t>
            </a:r>
            <a:r>
              <a:rPr lang="en-US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探究煤油与水吸热升温快慢</a:t>
            </a:r>
            <a:r>
              <a:rPr lang="en-US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的实验装置，设计实验方案时，他们确定以下需控制的变量，其中多余的是（　　）。</a:t>
            </a:r>
            <a:endParaRPr kumimoji="0" lang="zh-CN" altLang="zh-CN" sz="24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A.</a:t>
            </a:r>
            <a:r>
              <a:rPr lang="zh-CN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取相同质量的煤油和水；</a:t>
            </a:r>
            <a:r>
              <a:rPr lang="en-US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        </a:t>
            </a:r>
            <a:endParaRPr kumimoji="0" lang="zh-CN" altLang="zh-CN" sz="24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B.</a:t>
            </a:r>
            <a:r>
              <a:rPr lang="zh-CN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盛放煤油和水的容器相同；</a:t>
            </a:r>
            <a:r>
              <a:rPr lang="en-US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endParaRPr kumimoji="0" lang="zh-CN" altLang="zh-CN" sz="24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C.</a:t>
            </a:r>
            <a:r>
              <a:rPr lang="zh-CN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采用完全相同的加热方式；</a:t>
            </a:r>
            <a:r>
              <a:rPr lang="en-US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         </a:t>
            </a:r>
            <a:endParaRPr kumimoji="0" lang="zh-CN" altLang="zh-CN" sz="24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D.</a:t>
            </a:r>
            <a:r>
              <a:rPr lang="zh-CN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酒精灯里所加的酒精量相同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9457" name="Picture 1" descr="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6844" y="2406268"/>
            <a:ext cx="3178964" cy="2410795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8862896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6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★课后作业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11532" y="869245"/>
            <a:ext cx="11875905" cy="29142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</a:t>
            </a:r>
            <a:r>
              <a:rPr lang="zh-CN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质量为</a:t>
            </a:r>
            <a:r>
              <a:rPr lang="en-US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 kg</a:t>
            </a:r>
            <a:r>
              <a:rPr lang="zh-CN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的汽油，用去一半后，剩下的汽油（　　）</a:t>
            </a:r>
            <a:endParaRPr kumimoji="0" lang="zh-CN" altLang="zh-CN" sz="24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A.</a:t>
            </a:r>
            <a:r>
              <a:rPr lang="zh-CN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质量、密度、比热容都变为原来的一半；</a:t>
            </a:r>
          </a:p>
          <a:p>
            <a:pPr marL="0" marR="0" lvl="0" indent="0" algn="l" defTabSz="914400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r>
              <a:rPr lang="zh-CN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．密度不变，比热容、质量变为原来的一半；</a:t>
            </a:r>
            <a:endParaRPr kumimoji="0" lang="zh-CN" altLang="zh-CN" sz="2400" b="0" i="0" u="none" strike="noStrike" kern="1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C.</a:t>
            </a:r>
            <a:r>
              <a:rPr lang="zh-CN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密度、比热容不变，质量变为原来的一半；</a:t>
            </a:r>
          </a:p>
          <a:p>
            <a:pPr marL="0" marR="0" lvl="0" indent="0" algn="l" defTabSz="914400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</a:t>
            </a:r>
            <a:r>
              <a:rPr lang="zh-CN" altLang="zh-CN" sz="2400" kern="100" noProof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．质量、密度、比热容都不变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3" name="New picture"/>
          <p:cNvPicPr/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598648" y="12521259"/>
            <a:ext cx="340266" cy="245769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2261866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54135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★课堂引入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流程图: 可选过程 8"/>
          <p:cNvSpPr/>
          <p:nvPr>
            <p:custDataLst>
              <p:tags r:id="rId3"/>
            </p:custDataLst>
          </p:nvPr>
        </p:nvSpPr>
        <p:spPr>
          <a:xfrm>
            <a:off x="325143" y="896147"/>
            <a:ext cx="2215508" cy="592309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3600000" scaled="0"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观察与思考</a:t>
            </a: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325143" y="1615605"/>
            <a:ext cx="103412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水是生命之源，生物生存离不开水。水同样在其他领域也有着广泛的应用。</a:t>
            </a: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325143" y="2172465"/>
            <a:ext cx="11379369" cy="1221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暖气的热交换介质使用水，给汽车发动机降温使用水。图中，同一纬度的沿海地区和沙漠地带昼夜温差相差很大，也和水有关。</a:t>
            </a:r>
          </a:p>
        </p:txBody>
      </p:sp>
      <p:pic>
        <p:nvPicPr>
          <p:cNvPr id="41988" name="图片 41987" descr="无标题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4443619" y="3504142"/>
            <a:ext cx="3517340" cy="25133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9" name="图片 41988" descr="沙漠1"/>
          <p:cNvPicPr preferRelativeResize="0">
            <a:picLocks noChangeAspect="1"/>
          </p:cNvPicPr>
          <p:nvPr>
            <p:custDataLst>
              <p:tags r:id="rId7"/>
            </p:custDataLst>
          </p:nvPr>
        </p:nvPicPr>
        <p:blipFill>
          <a:blip r:embed="rId15">
            <a:clrChange>
              <a:clrFrom>
                <a:srgbClr val="000100"/>
              </a:clrFrom>
              <a:clrTo>
                <a:srgbClr val="000100">
                  <a:alpha val="0"/>
                </a:srgbClr>
              </a:clrTo>
            </a:clrChange>
            <a:lum bright="20001" contrast="20000"/>
          </a:blip>
          <a:stretch>
            <a:fillRect/>
          </a:stretch>
        </p:blipFill>
        <p:spPr>
          <a:xfrm>
            <a:off x="8146215" y="3504142"/>
            <a:ext cx="3805935" cy="251330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90" name="文本框 41989"/>
          <p:cNvSpPr txBox="1"/>
          <p:nvPr>
            <p:custDataLst>
              <p:tags r:id="rId8"/>
            </p:custDataLst>
          </p:nvPr>
        </p:nvSpPr>
        <p:spPr>
          <a:xfrm>
            <a:off x="4717092" y="6017448"/>
            <a:ext cx="3134856" cy="406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海滨温差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２４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℃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－２８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℃</a:t>
            </a:r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8630778" y="6017448"/>
            <a:ext cx="3134856" cy="406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沙漠温差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5℃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８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℃</a:t>
            </a:r>
          </a:p>
        </p:txBody>
      </p:sp>
      <p:sp>
        <p:nvSpPr>
          <p:cNvPr id="8" name="圆角矩形标注 7"/>
          <p:cNvSpPr/>
          <p:nvPr>
            <p:custDataLst>
              <p:tags r:id="rId10"/>
            </p:custDataLst>
          </p:nvPr>
        </p:nvSpPr>
        <p:spPr>
          <a:xfrm>
            <a:off x="386895" y="3627026"/>
            <a:ext cx="3240716" cy="1449388"/>
          </a:xfrm>
          <a:prstGeom prst="wedgeRoundRectCallout">
            <a:avLst>
              <a:gd name="adj1" fmla="val 70513"/>
              <a:gd name="adj2" fmla="val -1755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/>
              <a:t>其主要原因就是水的吸热能力非常强大。</a:t>
            </a:r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386895" y="5183129"/>
            <a:ext cx="3273483" cy="1221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那如何表示物质的吸热能力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比热容</a:t>
            </a:r>
          </a:p>
        </p:txBody>
      </p:sp>
    </p:spTree>
    <p:extLst>
      <p:ext uri="{BB962C8B-B14F-4D97-AF65-F5344CB8AC3E}">
        <p14:creationId xmlns:p14="http://schemas.microsoft.com/office/powerpoint/2010/main" val="1988722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/>
      <p:bldP spid="6" grpId="0"/>
      <p:bldP spid="41990" grpId="0"/>
      <p:bldP spid="7" grpId="0"/>
      <p:bldP spid="8" grpId="0" animBg="1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3044118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★学习目标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8" name="Text Box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92693" y="1188744"/>
            <a:ext cx="10170796" cy="38546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  <a:spcBef>
                <a:spcPct val="0"/>
              </a:spcBef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认识物质的比热容；</a:t>
            </a:r>
          </a:p>
          <a:p>
            <a:pPr eaLnBrk="1" latinLnBrk="0" hangingPunct="1">
              <a:lnSpc>
                <a:spcPct val="150000"/>
              </a:lnSpc>
              <a:spcBef>
                <a:spcPct val="0"/>
              </a:spcBef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会通过实验探究比较不同物质的比热容；</a:t>
            </a:r>
          </a:p>
          <a:p>
            <a:pPr eaLnBrk="1" latinLnBrk="0" hangingPunct="1">
              <a:lnSpc>
                <a:spcPct val="150000"/>
              </a:lnSpc>
              <a:spcBef>
                <a:spcPct val="0"/>
              </a:spcBef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能利用比热容的概念进行相关热量的计算；</a:t>
            </a:r>
          </a:p>
          <a:p>
            <a:pPr eaLnBrk="1" latinLnBrk="0" hangingPunct="1">
              <a:lnSpc>
                <a:spcPct val="150000"/>
              </a:lnSpc>
              <a:spcBef>
                <a:spcPct val="0"/>
              </a:spcBef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会利用比热容的概念解释生活中常见的现象；</a:t>
            </a:r>
          </a:p>
          <a:p>
            <a:pPr eaLnBrk="1" latinLnBrk="0" hangingPunct="1">
              <a:lnSpc>
                <a:spcPct val="150000"/>
              </a:lnSpc>
              <a:spcBef>
                <a:spcPct val="0"/>
              </a:spcBef>
            </a:pPr>
            <a:r>
              <a:rPr 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知道比热容是物质的基本属性。</a:t>
            </a:r>
          </a:p>
        </p:txBody>
      </p:sp>
    </p:spTree>
    <p:extLst>
      <p:ext uri="{BB962C8B-B14F-4D97-AF65-F5344CB8AC3E}">
        <p14:creationId xmlns:p14="http://schemas.microsoft.com/office/powerpoint/2010/main" val="11949067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000"/>
                                        <p:tgtEl>
                                          <p:spTgt spid="184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131695" y="824618"/>
            <a:ext cx="2282301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一、比热容</a:t>
            </a:r>
          </a:p>
        </p:txBody>
      </p:sp>
      <p:sp>
        <p:nvSpPr>
          <p:cNvPr id="3" name="流程图: 可选过程 2"/>
          <p:cNvSpPr/>
          <p:nvPr>
            <p:custDataLst>
              <p:tags r:id="rId4"/>
            </p:custDataLst>
          </p:nvPr>
        </p:nvSpPr>
        <p:spPr>
          <a:xfrm>
            <a:off x="350978" y="2085799"/>
            <a:ext cx="1852558" cy="633824"/>
          </a:xfrm>
          <a:prstGeom prst="flowChartAlternateProcess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提出问题</a:t>
            </a:r>
          </a:p>
        </p:txBody>
      </p:sp>
      <p:sp>
        <p:nvSpPr>
          <p:cNvPr id="5123" name="文本框 451587"/>
          <p:cNvSpPr/>
          <p:nvPr>
            <p:custDataLst>
              <p:tags r:id="rId5"/>
            </p:custDataLst>
          </p:nvPr>
        </p:nvSpPr>
        <p:spPr>
          <a:xfrm>
            <a:off x="2294588" y="2085799"/>
            <a:ext cx="8180556" cy="103412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5pPr>
          </a:lstStyle>
          <a:p>
            <a:pPr marL="441325" lvl="0" indent="-441325">
              <a:lnSpc>
                <a:spcPct val="115000"/>
              </a:lnSpc>
              <a:spcAft>
                <a:spcPct val="25000"/>
              </a:spcAft>
            </a:pPr>
            <a:r>
              <a:rPr lang="en-US" altLang="zh-CN" sz="24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烧开水时，烧开一壶水和烧开半壶水需要的热量哪个多？</a:t>
            </a:r>
          </a:p>
          <a:p>
            <a:pPr marL="441325" lvl="0" indent="-441325">
              <a:lnSpc>
                <a:spcPct val="115000"/>
              </a:lnSpc>
              <a:spcAft>
                <a:spcPct val="25000"/>
              </a:spcAft>
            </a:pPr>
            <a:r>
              <a:rPr lang="en-US" altLang="zh-CN" sz="24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</a:t>
            </a:r>
            <a:r>
              <a:rPr lang="zh-CN" altLang="en-US" sz="24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把一壶水烧到</a:t>
            </a:r>
            <a:r>
              <a:rPr lang="en-US" altLang="zh-CN" sz="24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60℃</a:t>
            </a:r>
            <a:r>
              <a:rPr lang="zh-CN" altLang="en-US" sz="24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和烧到</a:t>
            </a:r>
            <a:r>
              <a:rPr lang="en-US" altLang="zh-CN" sz="24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90℃</a:t>
            </a:r>
            <a:r>
              <a:rPr lang="zh-CN" altLang="en-US" sz="24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，哪个需要的热量多？</a:t>
            </a:r>
          </a:p>
        </p:txBody>
      </p:sp>
      <p:sp>
        <p:nvSpPr>
          <p:cNvPr id="5122" name="矩形 451586"/>
          <p:cNvSpPr/>
          <p:nvPr>
            <p:custDataLst>
              <p:tags r:id="rId6"/>
            </p:custDataLst>
          </p:nvPr>
        </p:nvSpPr>
        <p:spPr>
          <a:xfrm>
            <a:off x="2294588" y="3276805"/>
            <a:ext cx="7403931" cy="657107"/>
          </a:xfrm>
          <a:prstGeom prst="rect">
            <a:avLst/>
          </a:prstGeom>
          <a:noFill/>
          <a:ln w="38100">
            <a:solidFill>
              <a:srgbClr val="009900"/>
            </a:solidFill>
            <a:prstDash val="sysDot"/>
            <a:round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5pPr>
          </a:lstStyle>
          <a:p>
            <a:pPr marL="0" lvl="0">
              <a:lnSpc>
                <a:spcPct val="150000"/>
              </a:lnSpc>
              <a:spcAft>
                <a:spcPct val="0"/>
              </a:spcAft>
            </a:pPr>
            <a:r>
              <a:rPr lang="zh-CN" altLang="en-US" sz="2400" b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</a:rPr>
              <a:t>水的质量越大，升高温度越高，吸收的热量也就越多。</a:t>
            </a:r>
          </a:p>
        </p:txBody>
      </p:sp>
      <p:sp>
        <p:nvSpPr>
          <p:cNvPr id="5124" name="矩形 451588"/>
          <p:cNvSpPr/>
          <p:nvPr>
            <p:custDataLst>
              <p:tags r:id="rId7"/>
            </p:custDataLst>
          </p:nvPr>
        </p:nvSpPr>
        <p:spPr>
          <a:xfrm>
            <a:off x="2294273" y="4260526"/>
            <a:ext cx="8690955" cy="65710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5pPr>
          </a:lstStyle>
          <a:p>
            <a:pPr lvl="0">
              <a:lnSpc>
                <a:spcPct val="150000"/>
              </a:lnSpc>
              <a:spcAft>
                <a:spcPct val="0"/>
              </a:spcAft>
              <a:buClr>
                <a:srgbClr val="FF3300"/>
              </a:buClr>
              <a:buSzPct val="120000"/>
              <a:buFont typeface="Times New Roman" panose="02020603050405020304" pitchFamily="18" charset="0"/>
            </a:pPr>
            <a:r>
              <a:rPr lang="zh-CN" altLang="en-US" sz="2400" b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物质吸收热量的多少与</a:t>
            </a:r>
            <a:r>
              <a:rPr lang="zh-CN" altLang="en-US" sz="2400" b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物质的质量和物质升高的温度</a:t>
            </a:r>
            <a:r>
              <a:rPr lang="zh-CN" altLang="en-US" sz="2400" b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有关。 </a:t>
            </a:r>
          </a:p>
        </p:txBody>
      </p:sp>
      <p:sp>
        <p:nvSpPr>
          <p:cNvPr id="6145" name="文本框 452609"/>
          <p:cNvSpPr txBox="1"/>
          <p:nvPr>
            <p:custDataLst>
              <p:tags r:id="rId8"/>
            </p:custDataLst>
          </p:nvPr>
        </p:nvSpPr>
        <p:spPr>
          <a:xfrm>
            <a:off x="2294274" y="5150144"/>
            <a:ext cx="9577221" cy="1221081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5pPr>
          </a:lstStyle>
          <a:p>
            <a:pPr lvl="0"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0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那么除了物体的质量和物体升高的温度以外，物体吸收热量的多少还跟哪些因素有关呢？</a:t>
            </a:r>
          </a:p>
        </p:txBody>
      </p:sp>
      <p:sp>
        <p:nvSpPr>
          <p:cNvPr id="6147" name="文本框 452611"/>
          <p:cNvSpPr/>
          <p:nvPr>
            <p:custDataLst>
              <p:tags r:id="rId9"/>
            </p:custDataLst>
          </p:nvPr>
        </p:nvSpPr>
        <p:spPr>
          <a:xfrm>
            <a:off x="4954018" y="5902326"/>
            <a:ext cx="1921871" cy="4689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40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物质的种类</a:t>
            </a:r>
          </a:p>
        </p:txBody>
      </p:sp>
    </p:spTree>
    <p:extLst>
      <p:ext uri="{BB962C8B-B14F-4D97-AF65-F5344CB8AC3E}">
        <p14:creationId xmlns:p14="http://schemas.microsoft.com/office/powerpoint/2010/main" val="1191351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7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2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7" dur="500" fill="hold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 additive="base">
                                        <p:cTn id="32" dur="500" fill="hold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additive="base"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base">
                                        <p:cTn id="36" dur="500" fill="hold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  <p:bldP spid="5122" grpId="0" animBg="1"/>
      <p:bldP spid="5124" grpId="0"/>
      <p:bldP spid="6145" grpId="0"/>
      <p:bldP spid="61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131695" y="824618"/>
            <a:ext cx="2282301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一、比热容</a:t>
            </a:r>
          </a:p>
        </p:txBody>
      </p:sp>
      <p:sp>
        <p:nvSpPr>
          <p:cNvPr id="3" name="流程图: 可选过程 2"/>
          <p:cNvSpPr/>
          <p:nvPr>
            <p:custDataLst>
              <p:tags r:id="rId4"/>
            </p:custDataLst>
          </p:nvPr>
        </p:nvSpPr>
        <p:spPr>
          <a:xfrm>
            <a:off x="350978" y="2085799"/>
            <a:ext cx="1852558" cy="633824"/>
          </a:xfrm>
          <a:prstGeom prst="flowChartAlternateProcess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实验探究</a:t>
            </a:r>
          </a:p>
        </p:txBody>
      </p:sp>
      <p:sp>
        <p:nvSpPr>
          <p:cNvPr id="6148" name="文本框 452612"/>
          <p:cNvSpPr/>
          <p:nvPr>
            <p:custDataLst>
              <p:tags r:id="rId5"/>
            </p:custDataLst>
          </p:nvPr>
        </p:nvSpPr>
        <p:spPr>
          <a:xfrm>
            <a:off x="2282931" y="2168585"/>
            <a:ext cx="3671720" cy="4689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4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比较不同物质的吸热能力</a:t>
            </a:r>
          </a:p>
        </p:txBody>
      </p:sp>
      <p:sp>
        <p:nvSpPr>
          <p:cNvPr id="6146" name="文本框 452610"/>
          <p:cNvSpPr txBox="1"/>
          <p:nvPr>
            <p:custDataLst>
              <p:tags r:id="rId6"/>
            </p:custDataLst>
          </p:nvPr>
        </p:nvSpPr>
        <p:spPr>
          <a:xfrm>
            <a:off x="350978" y="2860616"/>
            <a:ext cx="9739162" cy="65710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5pPr>
          </a:lstStyle>
          <a:p>
            <a:pPr lvl="0">
              <a:lnSpc>
                <a:spcPct val="150000"/>
              </a:lnSpc>
              <a:spcBef>
                <a:spcPct val="0"/>
              </a:spcBef>
            </a:pPr>
            <a:r>
              <a:rPr sz="2400" b="0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探究</a:t>
            </a:r>
            <a:r>
              <a:rPr sz="2400" b="0">
                <a:solidFill>
                  <a:srgbClr val="FF00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相同质量</a:t>
            </a:r>
            <a:r>
              <a:rPr sz="2400" b="0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的</a:t>
            </a:r>
            <a:r>
              <a:rPr sz="2400" b="0">
                <a:solidFill>
                  <a:srgbClr val="0000FF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不同物质</a:t>
            </a:r>
            <a:r>
              <a:rPr sz="2400" b="0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sz="2400" b="0">
                <a:solidFill>
                  <a:srgbClr val="FF00FF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吸收的热量相同</a:t>
            </a:r>
            <a:r>
              <a:rPr sz="2400" b="0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sz="2400" b="0">
                <a:solidFill>
                  <a:srgbClr val="FF00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升高的温度</a:t>
            </a:r>
            <a:r>
              <a:rPr sz="2400" b="0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是否相同？</a:t>
            </a:r>
            <a:endParaRPr lang="zh-CN" altLang="en-US" sz="2400" b="0">
              <a:solidFill>
                <a:srgbClr val="C00000"/>
              </a:solidFill>
              <a:effectLst>
                <a:outerShdw blurRad="38100" dist="38100" dir="2700000" algn="tl">
                  <a:schemeClr val="bg2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199" name="图片 453639"/>
          <p:cNvPicPr/>
          <p:nvPr>
            <p:custDataLst>
              <p:tags r:id="rId7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7465683" y="3679091"/>
            <a:ext cx="4536877" cy="2774597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8194" name="文本框 453634"/>
          <p:cNvSpPr/>
          <p:nvPr>
            <p:custDataLst>
              <p:tags r:id="rId8"/>
            </p:custDataLst>
          </p:nvPr>
        </p:nvSpPr>
        <p:spPr>
          <a:xfrm>
            <a:off x="460620" y="4173538"/>
            <a:ext cx="6842492" cy="1785702"/>
          </a:xfrm>
          <a:prstGeom prst="rect">
            <a:avLst/>
          </a:prstGeom>
          <a:solidFill>
            <a:srgbClr val="FFFFCC"/>
          </a:solidFill>
          <a:ln w="38100">
            <a:solidFill>
              <a:srgbClr val="00CC00"/>
            </a:solidFill>
            <a:round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5pPr>
          </a:lstStyle>
          <a:p>
            <a:pPr lvl="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在吸收相同的热量时，</a:t>
            </a:r>
            <a:r>
              <a:rPr lang="zh-CN" altLang="en-US" sz="2400" b="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的温度升高得</a:t>
            </a:r>
            <a:r>
              <a:rPr lang="zh-CN" altLang="en-US" sz="2400" b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快</a:t>
            </a:r>
            <a:r>
              <a:rPr lang="zh-CN" alt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。如果相同质量的水和煤油升高相同的温度时，</a:t>
            </a:r>
            <a:r>
              <a:rPr lang="zh-CN" altLang="en-US" sz="2400" b="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</a:t>
            </a:r>
            <a:r>
              <a:rPr lang="zh-CN" altLang="en-US" sz="2400" b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多加热</a:t>
            </a:r>
            <a:r>
              <a:rPr lang="zh-CN" alt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一些时间，即要吸收更</a:t>
            </a:r>
            <a:r>
              <a:rPr lang="zh-CN" altLang="en-US" sz="2400" b="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的热量。 </a:t>
            </a:r>
          </a:p>
        </p:txBody>
      </p:sp>
      <p:sp>
        <p:nvSpPr>
          <p:cNvPr id="8195" name="文本框 453635"/>
          <p:cNvSpPr/>
          <p:nvPr>
            <p:custDataLst>
              <p:tags r:id="rId9"/>
            </p:custDataLst>
          </p:nvPr>
        </p:nvSpPr>
        <p:spPr>
          <a:xfrm>
            <a:off x="3447397" y="4295776"/>
            <a:ext cx="983620" cy="4689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煤油</a:t>
            </a:r>
          </a:p>
        </p:txBody>
      </p:sp>
      <p:sp>
        <p:nvSpPr>
          <p:cNvPr id="2" name="文本框 453635"/>
          <p:cNvSpPr/>
          <p:nvPr>
            <p:custDataLst>
              <p:tags r:id="rId10"/>
            </p:custDataLst>
          </p:nvPr>
        </p:nvSpPr>
        <p:spPr>
          <a:xfrm>
            <a:off x="6332094" y="4831939"/>
            <a:ext cx="516700" cy="4689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水</a:t>
            </a:r>
          </a:p>
        </p:txBody>
      </p:sp>
      <p:sp>
        <p:nvSpPr>
          <p:cNvPr id="4" name="文本框 453635"/>
          <p:cNvSpPr/>
          <p:nvPr>
            <p:custDataLst>
              <p:tags r:id="rId11"/>
            </p:custDataLst>
          </p:nvPr>
        </p:nvSpPr>
        <p:spPr>
          <a:xfrm>
            <a:off x="4519233" y="5409495"/>
            <a:ext cx="516700" cy="4689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多</a:t>
            </a:r>
          </a:p>
        </p:txBody>
      </p:sp>
    </p:spTree>
    <p:extLst>
      <p:ext uri="{BB962C8B-B14F-4D97-AF65-F5344CB8AC3E}">
        <p14:creationId xmlns:p14="http://schemas.microsoft.com/office/powerpoint/2010/main" val="565981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 additive="base">
                                        <p:cTn id="16" dur="500" fill="hold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 additive="base"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 additive="base">
                                        <p:cTn id="22" dur="1000" fill="hold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 additive="base">
                                        <p:cTn id="32" dur="500" fill="hold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37" dur="500" fill="hold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  <p:bldP spid="6148" grpId="0"/>
      <p:bldP spid="6146" grpId="0"/>
      <p:bldP spid="8194" grpId="0" animBg="1"/>
      <p:bldP spid="8195" grpId="0"/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131695" y="824618"/>
            <a:ext cx="2282301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一、比热容</a:t>
            </a:r>
          </a:p>
        </p:txBody>
      </p:sp>
      <p:sp>
        <p:nvSpPr>
          <p:cNvPr id="3" name="流程图: 可选过程 2"/>
          <p:cNvSpPr/>
          <p:nvPr>
            <p:custDataLst>
              <p:tags r:id="rId4"/>
            </p:custDataLst>
          </p:nvPr>
        </p:nvSpPr>
        <p:spPr>
          <a:xfrm>
            <a:off x="350978" y="2085799"/>
            <a:ext cx="1852558" cy="633824"/>
          </a:xfrm>
          <a:prstGeom prst="flowChartAlternateProcess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实验探究</a:t>
            </a:r>
          </a:p>
        </p:txBody>
      </p:sp>
      <p:sp>
        <p:nvSpPr>
          <p:cNvPr id="10243" name="矩形 456707"/>
          <p:cNvSpPr/>
          <p:nvPr>
            <p:custDataLst>
              <p:tags r:id="rId5"/>
            </p:custDataLst>
          </p:nvPr>
        </p:nvSpPr>
        <p:spPr>
          <a:xfrm>
            <a:off x="2323259" y="1979730"/>
            <a:ext cx="9337775" cy="65710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5pPr>
          </a:lstStyle>
          <a:p>
            <a:pPr lvl="0" algn="just">
              <a:lnSpc>
                <a:spcPct val="150000"/>
              </a:lnSpc>
            </a:pPr>
            <a:r>
              <a:rPr lang="zh-CN" altLang="en-US" sz="2400" b="0">
                <a:solidFill>
                  <a:schemeClr val="tx1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结论：</a:t>
            </a:r>
            <a:r>
              <a:rPr lang="zh-CN" altLang="en-US" sz="2400" b="0">
                <a:solidFill>
                  <a:srgbClr val="FF00FF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相同质量</a:t>
            </a:r>
            <a:r>
              <a:rPr lang="zh-CN" altLang="en-US" sz="2400" b="0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lang="zh-CN" altLang="en-US" sz="2400" b="0">
                <a:solidFill>
                  <a:srgbClr val="0000FF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不同物质</a:t>
            </a:r>
            <a:r>
              <a:rPr lang="zh-CN" altLang="en-US" sz="2400" b="0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400" b="0">
                <a:solidFill>
                  <a:srgbClr val="FF00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吸收相同的热量</a:t>
            </a:r>
            <a:r>
              <a:rPr lang="zh-CN" altLang="en-US" sz="2400" b="0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400" b="0">
                <a:solidFill>
                  <a:srgbClr val="FF00FF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升高的温度</a:t>
            </a:r>
            <a:r>
              <a:rPr lang="zh-CN" altLang="en-US" sz="2400" b="0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不相同。</a:t>
            </a:r>
          </a:p>
        </p:txBody>
      </p:sp>
      <p:sp>
        <p:nvSpPr>
          <p:cNvPr id="10245" name="矩形 456709"/>
          <p:cNvSpPr/>
          <p:nvPr>
            <p:custDataLst>
              <p:tags r:id="rId6"/>
            </p:custDataLst>
          </p:nvPr>
        </p:nvSpPr>
        <p:spPr>
          <a:xfrm>
            <a:off x="2413997" y="2890367"/>
            <a:ext cx="9079425" cy="1221081"/>
          </a:xfrm>
          <a:prstGeom prst="rect">
            <a:avLst/>
          </a:prstGeom>
          <a:solidFill>
            <a:srgbClr val="FFFFCC"/>
          </a:solidFill>
          <a:ln w="28575" cap="flat" cmpd="sng">
            <a:solidFill>
              <a:srgbClr val="00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5pPr>
          </a:lstStyle>
          <a:p>
            <a:pPr lvl="0" algn="just">
              <a:lnSpc>
                <a:spcPct val="150000"/>
              </a:lnSpc>
            </a:pPr>
            <a:r>
              <a:rPr lang="zh-CN" altLang="en-US" sz="2400" b="0">
                <a:solidFill>
                  <a:schemeClr val="tx1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由此可知：</a:t>
            </a:r>
            <a:r>
              <a:rPr lang="zh-CN" altLang="en-US" sz="2400" b="0">
                <a:solidFill>
                  <a:srgbClr val="FF00FF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相同质量</a:t>
            </a:r>
            <a:r>
              <a:rPr lang="zh-CN" altLang="en-US" sz="2400" b="0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lang="zh-CN" altLang="en-US" sz="2400" b="0">
                <a:solidFill>
                  <a:srgbClr val="0000FF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不同物质</a:t>
            </a:r>
            <a:r>
              <a:rPr lang="zh-CN" altLang="en-US" sz="2400" b="0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，在</a:t>
            </a:r>
            <a:r>
              <a:rPr lang="zh-CN" altLang="en-US" sz="2400" b="0">
                <a:solidFill>
                  <a:srgbClr val="FF00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升高相同的温度</a:t>
            </a:r>
            <a:r>
              <a:rPr lang="zh-CN" altLang="en-US" sz="2400" b="0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时，</a:t>
            </a:r>
            <a:r>
              <a:rPr lang="zh-CN" altLang="en-US" sz="2400" b="0">
                <a:solidFill>
                  <a:srgbClr val="0000FF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吸</a:t>
            </a:r>
            <a:r>
              <a:rPr lang="zh-CN" altLang="en-US" sz="2400" b="0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收的</a:t>
            </a:r>
            <a:r>
              <a:rPr lang="zh-CN" altLang="en-US" sz="2400" b="0">
                <a:solidFill>
                  <a:srgbClr val="0000FF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热</a:t>
            </a:r>
            <a:r>
              <a:rPr lang="zh-CN" altLang="en-US" sz="2400" b="0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量</a:t>
            </a:r>
            <a:r>
              <a:rPr lang="zh-CN" altLang="en-US" sz="2400" b="0">
                <a:solidFill>
                  <a:srgbClr val="FF00FF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不同</a:t>
            </a:r>
            <a:r>
              <a:rPr lang="zh-CN" altLang="en-US" sz="2400" b="0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</p:txBody>
      </p:sp>
      <p:sp>
        <p:nvSpPr>
          <p:cNvPr id="6" name="矩形 456707"/>
          <p:cNvSpPr/>
          <p:nvPr>
            <p:custDataLst>
              <p:tags r:id="rId7"/>
            </p:custDataLst>
          </p:nvPr>
        </p:nvSpPr>
        <p:spPr>
          <a:xfrm>
            <a:off x="2413997" y="4568061"/>
            <a:ext cx="4606820" cy="65710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5pPr>
          </a:lstStyle>
          <a:p>
            <a:pPr lvl="0" algn="just">
              <a:lnSpc>
                <a:spcPct val="150000"/>
              </a:lnSpc>
            </a:pPr>
            <a:r>
              <a:rPr lang="zh-CN" altLang="en-US" sz="2400" b="0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如何体现不同物质的吸热能力？</a:t>
            </a: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6857494" y="4568061"/>
            <a:ext cx="1107996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比热容</a:t>
            </a:r>
          </a:p>
        </p:txBody>
      </p:sp>
    </p:spTree>
    <p:extLst>
      <p:ext uri="{BB962C8B-B14F-4D97-AF65-F5344CB8AC3E}">
        <p14:creationId xmlns:p14="http://schemas.microsoft.com/office/powerpoint/2010/main" val="3399841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base">
                                        <p:cTn id="17" dur="2000" fill="hold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base">
                                        <p:cTn id="22" dur="2000" fill="hold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base"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  <p:bldP spid="10243" grpId="0"/>
      <p:bldP spid="10245" grpId="0" animBg="1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131695" y="824618"/>
            <a:ext cx="2282301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一、比热容</a:t>
            </a:r>
          </a:p>
        </p:txBody>
      </p:sp>
      <p:sp>
        <p:nvSpPr>
          <p:cNvPr id="3" name="流程图: 可选过程 2"/>
          <p:cNvSpPr/>
          <p:nvPr>
            <p:custDataLst>
              <p:tags r:id="rId4"/>
            </p:custDataLst>
          </p:nvPr>
        </p:nvSpPr>
        <p:spPr>
          <a:xfrm>
            <a:off x="350978" y="2085799"/>
            <a:ext cx="1852558" cy="633824"/>
          </a:xfrm>
          <a:prstGeom prst="flowChartAlternateProcess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比热容</a:t>
            </a:r>
          </a:p>
        </p:txBody>
      </p:sp>
      <p:sp>
        <p:nvSpPr>
          <p:cNvPr id="12295" name="文本框 459789"/>
          <p:cNvSpPr/>
          <p:nvPr>
            <p:custDataLst>
              <p:tags r:id="rId5"/>
            </p:custDataLst>
          </p:nvPr>
        </p:nvSpPr>
        <p:spPr>
          <a:xfrm>
            <a:off x="2294273" y="1984904"/>
            <a:ext cx="9483333" cy="122108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5pPr>
          </a:lstStyle>
          <a:p>
            <a:pPr lvl="0"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单位质量的某种物质，温度升高</a:t>
            </a:r>
            <a:r>
              <a:rPr lang="en-US" altLang="zh-CN" sz="24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1℃</a:t>
            </a:r>
            <a:r>
              <a:rPr lang="zh-CN" altLang="en-US" sz="24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所吸收的热量，叫做这种物质的比热容，简称比热（</a:t>
            </a:r>
            <a:r>
              <a:rPr lang="en-US" altLang="zh-CN" sz="24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altLang="en-US" sz="24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）。</a:t>
            </a:r>
          </a:p>
        </p:txBody>
      </p:sp>
      <p:sp>
        <p:nvSpPr>
          <p:cNvPr id="12293" name="矩形 459781"/>
          <p:cNvSpPr/>
          <p:nvPr>
            <p:custDataLst>
              <p:tags r:id="rId6"/>
            </p:custDataLst>
          </p:nvPr>
        </p:nvSpPr>
        <p:spPr>
          <a:xfrm>
            <a:off x="2294274" y="3222155"/>
            <a:ext cx="9483963" cy="122108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5pPr>
          </a:lstStyle>
          <a:p>
            <a:pPr lvl="0"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单位质量的某种物质，温度降低</a:t>
            </a:r>
            <a:r>
              <a:rPr lang="en-US" altLang="zh-CN" sz="2400" b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1℃</a:t>
            </a:r>
            <a:r>
              <a:rPr lang="zh-CN" altLang="en-US" sz="2400" b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所放出的热量，与它温度升高</a:t>
            </a:r>
            <a:r>
              <a:rPr lang="en-US" altLang="zh-CN" sz="2400" b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1℃</a:t>
            </a:r>
            <a:r>
              <a:rPr lang="zh-CN" altLang="en-US" sz="2400" b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所吸收的热量相等。</a:t>
            </a:r>
          </a:p>
        </p:txBody>
      </p:sp>
      <p:sp>
        <p:nvSpPr>
          <p:cNvPr id="12289" name="文本框 459777"/>
          <p:cNvSpPr/>
          <p:nvPr>
            <p:custDataLst>
              <p:tags r:id="rId7"/>
            </p:custDataLst>
          </p:nvPr>
        </p:nvSpPr>
        <p:spPr>
          <a:xfrm>
            <a:off x="2294274" y="4565474"/>
            <a:ext cx="7251441" cy="468900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5pPr>
          </a:lstStyle>
          <a:p>
            <a:pPr lvl="0">
              <a:spcBef>
                <a:spcPct val="50000"/>
              </a:spcBef>
              <a:buClr>
                <a:srgbClr val="CC0066"/>
              </a:buClr>
              <a:buSzPct val="110000"/>
              <a:buFont typeface="Wingdings" panose="05000000000000000000" pitchFamily="2" charset="2"/>
            </a:pPr>
            <a:r>
              <a:rPr lang="zh-CN" alt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比热容的单位 ：</a:t>
            </a:r>
            <a:r>
              <a:rPr sz="2400" b="0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焦耳</a:t>
            </a:r>
            <a:r>
              <a:rPr lang="en-US" altLang="zh-CN" sz="2400" b="0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/(</a:t>
            </a:r>
            <a:r>
              <a:rPr sz="2400" b="0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千克</a:t>
            </a:r>
            <a:r>
              <a:rPr lang="en-US" altLang="zh-CN" sz="2400" b="0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 ℃)</a:t>
            </a:r>
            <a:r>
              <a:rPr sz="2400" b="0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；符号：</a:t>
            </a:r>
            <a:r>
              <a:rPr lang="en-US" altLang="zh-CN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J /</a:t>
            </a:r>
            <a:r>
              <a:rPr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kg·℃</a:t>
            </a:r>
            <a:r>
              <a:rPr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endParaRPr lang="zh-CN" altLang="en-US" sz="24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313" name="矩形 490499"/>
          <p:cNvSpPr/>
          <p:nvPr>
            <p:custDataLst>
              <p:tags r:id="rId8"/>
            </p:custDataLst>
          </p:nvPr>
        </p:nvSpPr>
        <p:spPr>
          <a:xfrm>
            <a:off x="2294274" y="5111985"/>
            <a:ext cx="9773819" cy="1236604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5pPr>
          </a:lstStyle>
          <a:p>
            <a:pPr lvl="0">
              <a:lnSpc>
                <a:spcPct val="150000"/>
              </a:lnSpc>
              <a:spcBef>
                <a:spcPct val="0"/>
              </a:spcBef>
              <a:buClr>
                <a:srgbClr val="FF3300"/>
              </a:buClr>
            </a:pPr>
            <a:r>
              <a:rPr lang="zh-CN" altLang="en-US" sz="2400" b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水的比热容：</a:t>
            </a:r>
            <a:r>
              <a:rPr lang="en-US" altLang="zh-CN" sz="2400" b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altLang="en-US" sz="2400" b="0" baseline="-250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水</a:t>
            </a:r>
            <a:r>
              <a:rPr lang="zh-CN" altLang="en-US" sz="2400" b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lang="en-US" altLang="zh-CN" sz="2400" b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4.2×10</a:t>
            </a:r>
            <a:r>
              <a:rPr lang="en-US" altLang="zh-CN" sz="2400" b="0" baseline="300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en-US" altLang="zh-CN" sz="2400" b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J</a:t>
            </a:r>
            <a:r>
              <a:rPr lang="zh-CN" altLang="en-US" sz="2400" b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／</a:t>
            </a:r>
            <a:r>
              <a:rPr lang="en-US" altLang="zh-CN" sz="2400" b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(kg ·℃)</a:t>
            </a:r>
            <a:r>
              <a:rPr sz="2400" b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 lvl="0">
              <a:lnSpc>
                <a:spcPct val="150000"/>
              </a:lnSpc>
              <a:spcBef>
                <a:spcPct val="0"/>
              </a:spcBef>
              <a:buClr>
                <a:srgbClr val="FF3300"/>
              </a:buClr>
            </a:pPr>
            <a:r>
              <a:rPr sz="2400" b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物理意义：</a:t>
            </a:r>
            <a:r>
              <a:rPr lang="en-US" altLang="zh-CN" sz="2400" b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sz="2400" b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千克的水，温度每升高</a:t>
            </a:r>
            <a:r>
              <a:rPr lang="en-US" altLang="zh-CN" sz="2400" b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 ℃</a:t>
            </a:r>
            <a:r>
              <a:rPr sz="2400" b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时，所吸收的热量为</a:t>
            </a:r>
            <a:r>
              <a:rPr lang="en-US" altLang="zh-CN" sz="2400" b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4.2×10</a:t>
            </a:r>
            <a:r>
              <a:rPr lang="en-US" altLang="zh-CN" sz="2400" b="0" baseline="3000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en-US" altLang="zh-CN" sz="2400" b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J</a:t>
            </a:r>
            <a:r>
              <a:rPr sz="2400" b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99754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1" dur="500" fill="hold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32" dur="500" fill="hold"/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37" dur="500" fill="hold"/>
                                        <p:tgtEl>
                                          <p:spTgt spid="13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  <p:bldP spid="12295" grpId="0"/>
      <p:bldP spid="12293" grpId="0"/>
      <p:bldP spid="12289" grpId="0" animBg="1"/>
      <p:bldP spid="1331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131695" y="824618"/>
            <a:ext cx="2282301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一、比热容</a:t>
            </a:r>
          </a:p>
        </p:txBody>
      </p:sp>
      <p:sp>
        <p:nvSpPr>
          <p:cNvPr id="3" name="流程图: 可选过程 2"/>
          <p:cNvSpPr/>
          <p:nvPr>
            <p:custDataLst>
              <p:tags r:id="rId4"/>
            </p:custDataLst>
          </p:nvPr>
        </p:nvSpPr>
        <p:spPr>
          <a:xfrm>
            <a:off x="350978" y="2085799"/>
            <a:ext cx="1852558" cy="633824"/>
          </a:xfrm>
          <a:prstGeom prst="flowChartAlternateProcess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比热容</a:t>
            </a:r>
          </a:p>
        </p:txBody>
      </p:sp>
      <p:sp>
        <p:nvSpPr>
          <p:cNvPr id="12295" name="文本框 459789"/>
          <p:cNvSpPr/>
          <p:nvPr>
            <p:custDataLst>
              <p:tags r:id="rId5"/>
            </p:custDataLst>
          </p:nvPr>
        </p:nvSpPr>
        <p:spPr>
          <a:xfrm>
            <a:off x="2294273" y="1984905"/>
            <a:ext cx="9662287" cy="234967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5pPr>
          </a:lstStyle>
          <a:p>
            <a:pPr lvl="0">
              <a:lnSpc>
                <a:spcPct val="150000"/>
              </a:lnSpc>
              <a:spcBef>
                <a:spcPct val="0"/>
              </a:spcBef>
              <a:buClr>
                <a:srgbClr val="009900"/>
              </a:buClr>
              <a:buFont typeface="Wingdings" panose="05000000000000000000" pitchFamily="2" charset="2"/>
            </a:pPr>
            <a:r>
              <a:rPr sz="24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24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sz="24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sz="2400" b="0">
                <a:solidFill>
                  <a:schemeClr val="tx1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比热容是物质的一种特性。同种物质比热相同，不同物质的比热容一般不同。（因此可以用比热容来鉴别物质的种类）</a:t>
            </a:r>
          </a:p>
          <a:p>
            <a:pPr lvl="0">
              <a:lnSpc>
                <a:spcPct val="150000"/>
              </a:lnSpc>
              <a:spcBef>
                <a:spcPct val="0"/>
              </a:spcBef>
              <a:buClr>
                <a:srgbClr val="009900"/>
              </a:buClr>
              <a:buFont typeface="Wingdings" panose="05000000000000000000" pitchFamily="2" charset="2"/>
            </a:pPr>
            <a:r>
              <a:rPr sz="2400" b="0">
                <a:solidFill>
                  <a:schemeClr val="tx1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2400" b="0">
                <a:solidFill>
                  <a:schemeClr val="tx1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sz="2400" b="0">
                <a:solidFill>
                  <a:schemeClr val="tx1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）比热容只与物质的种类、状态有关，与物体的质量，物体温度变化，物体吸放热的多少等其它都无关。</a:t>
            </a:r>
            <a:endParaRPr lang="zh-CN" altLang="en-US" sz="2400" b="0">
              <a:solidFill>
                <a:schemeClr val="tx1"/>
              </a:solidFill>
              <a:effectLst>
                <a:outerShdw blurRad="38100" dist="38100" dir="2700000" algn="tl">
                  <a:schemeClr val="bg2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6385" name="文本框 460801"/>
          <p:cNvSpPr/>
          <p:nvPr>
            <p:custDataLst>
              <p:tags r:id="rId6"/>
            </p:custDataLst>
          </p:nvPr>
        </p:nvSpPr>
        <p:spPr>
          <a:xfrm>
            <a:off x="2294274" y="4353984"/>
            <a:ext cx="9528071" cy="234967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b="1" i="0" u="none" baseline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5pPr>
          </a:lstStyle>
          <a:p>
            <a:pPr lvl="0">
              <a:lnSpc>
                <a:spcPct val="150000"/>
              </a:lnSpc>
              <a:spcBef>
                <a:spcPct val="0"/>
              </a:spcBef>
              <a:buClr>
                <a:srgbClr val="009900"/>
              </a:buClr>
              <a:buFont typeface="Wingdings" panose="05000000000000000000" pitchFamily="2" charset="2"/>
            </a:pPr>
            <a:r>
              <a:rPr lang="zh-CN" altLang="en-US" sz="2400">
                <a:solidFill>
                  <a:srgbClr val="CC00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比热容的实质：</a:t>
            </a:r>
          </a:p>
          <a:p>
            <a:pPr lvl="0">
              <a:lnSpc>
                <a:spcPct val="150000"/>
              </a:lnSpc>
              <a:spcBef>
                <a:spcPct val="0"/>
              </a:spcBef>
              <a:buClr>
                <a:srgbClr val="009900"/>
              </a:buClr>
              <a:buFont typeface="Wingdings" panose="05000000000000000000" pitchFamily="2" charset="2"/>
            </a:pPr>
            <a:r>
              <a:rPr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）反映了物质吸热放热的本领；</a:t>
            </a:r>
            <a:r>
              <a:rPr sz="2400" b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比热容越大，物质吸热或放热本领越强；</a:t>
            </a:r>
          </a:p>
          <a:p>
            <a:pPr lvl="0">
              <a:lnSpc>
                <a:spcPct val="150000"/>
              </a:lnSpc>
              <a:spcBef>
                <a:spcPct val="0"/>
              </a:spcBef>
              <a:buClr>
                <a:srgbClr val="009900"/>
              </a:buClr>
              <a:buFont typeface="Wingdings" panose="05000000000000000000" pitchFamily="2" charset="2"/>
            </a:pPr>
            <a:r>
              <a:rPr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）物质对冷热反应的灵敏程度；</a:t>
            </a:r>
            <a:r>
              <a:rPr sz="2400" b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比热容越小，对冷热反应越灵敏。</a:t>
            </a:r>
            <a:endParaRPr lang="zh-CN" altLang="en-US" sz="2400" b="0">
              <a:solidFill>
                <a:srgbClr val="CC006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4387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1000"/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1000"/>
                                        <p:tgtEl>
                                          <p:spTgt spid="16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1000"/>
                                        <p:tgtEl>
                                          <p:spTgt spid="16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  <p:bldP spid="1229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2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8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9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3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4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5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6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3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4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5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6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7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8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2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3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5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6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7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7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8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3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4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5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7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9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3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4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5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6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7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9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4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5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6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7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8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9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2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5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6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7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8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9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2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3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8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9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0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2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3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4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5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6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3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9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6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1782</Words>
  <Application>Microsoft Office PowerPoint</Application>
  <PresentationFormat>自定义</PresentationFormat>
  <Paragraphs>235</Paragraphs>
  <Slides>23</Slides>
  <Notes>22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Office 主题</vt:lpstr>
      <vt:lpstr>Equation.KSEE3</vt:lpstr>
      <vt:lpstr>PowerPoint 演示文稿</vt:lpstr>
      <vt:lpstr>2021-2022学年人教版九年级物理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5</cp:revision>
  <dcterms:created xsi:type="dcterms:W3CDTF">2021-02-22T07:19:52Z</dcterms:created>
  <dcterms:modified xsi:type="dcterms:W3CDTF">2021-08-06T01:54:09Z</dcterms:modified>
</cp:coreProperties>
</file>